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b19d680a3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c1c43402547f6"/>
  </p:sldMasterIdLst>
  <p:sldIdLst>
    <p:sldId xmlns:r="http://schemas.openxmlformats.org/officeDocument/2006/relationships" id="256" r:id="R6ec8f44817e64f9e"/>
    <p:sldId xmlns:r="http://schemas.openxmlformats.org/officeDocument/2006/relationships" id="257" r:id="R888c8dbe39b343cb"/>
    <p:sldId xmlns:r="http://schemas.openxmlformats.org/officeDocument/2006/relationships" id="258" r:id="R631ee6ff2b6149af"/>
    <p:sldId xmlns:r="http://schemas.openxmlformats.org/officeDocument/2006/relationships" id="259" r:id="Rdc9ab710373646cb"/>
    <p:sldId xmlns:r="http://schemas.openxmlformats.org/officeDocument/2006/relationships" id="260" r:id="Rcde98940403b4265"/>
    <p:sldId xmlns:r="http://schemas.openxmlformats.org/officeDocument/2006/relationships" id="261" r:id="R8734221ec9ca49b3"/>
    <p:sldId xmlns:r="http://schemas.openxmlformats.org/officeDocument/2006/relationships" id="262" r:id="Rfe17da1dc810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c1c43402547f6" /><Relationship Type="http://schemas.openxmlformats.org/officeDocument/2006/relationships/slide" Target="/ppt/slides/slide1.xml" Id="R6ec8f44817e64f9e" /><Relationship Type="http://schemas.openxmlformats.org/officeDocument/2006/relationships/slide" Target="/ppt/slides/slide2.xml" Id="R888c8dbe39b343cb" /><Relationship Type="http://schemas.openxmlformats.org/officeDocument/2006/relationships/slide" Target="/ppt/slides/slide3.xml" Id="R631ee6ff2b6149af" /><Relationship Type="http://schemas.openxmlformats.org/officeDocument/2006/relationships/slide" Target="/ppt/slides/slide4.xml" Id="Rdc9ab710373646cb" /><Relationship Type="http://schemas.openxmlformats.org/officeDocument/2006/relationships/slide" Target="/ppt/slides/slide5.xml" Id="Rcde98940403b4265" /><Relationship Type="http://schemas.openxmlformats.org/officeDocument/2006/relationships/slide" Target="/ppt/slides/slide6.xml" Id="R8734221ec9ca49b3" /><Relationship Type="http://schemas.openxmlformats.org/officeDocument/2006/relationships/slide" Target="/ppt/slides/slide7.xml" Id="Rfe17da1dc810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066f81d5947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5093abb814d2e" /><Relationship Type="http://schemas.openxmlformats.org/officeDocument/2006/relationships/theme" Target="/ppt/slideMasters/theme/theme1.xml" Id="Rd3301f2c0db7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a5093abb814d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54a155f7a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d1f782fed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6ea85940b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7f42ea80c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9d61bdd3a4b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824d7bca7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f8cb5bb03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GOPLEN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GOPLEN INVEST AS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12 914 699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13 091 321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BØRRESEN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53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GOPLEN INVEST AS</a:t>
            </a:r>
          </a:p>
        </p:txBody>
      </p:sp>
    </p:spTree>
  </p:cSld>
  <p:clrMapOvr>
    <a:masterClrMapping xmlns:a="http://schemas.openxmlformats.org/drawingml/2006/main"/>
  </p:clrMapOvr>
</p:sld>
</file>