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d9f774e10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e604dd4fa44b6"/>
  </p:sldMasterIdLst>
  <p:sldIdLst>
    <p:sldId xmlns:r="http://schemas.openxmlformats.org/officeDocument/2006/relationships" id="256" r:id="R8f15d125711a48ae"/>
    <p:sldId xmlns:r="http://schemas.openxmlformats.org/officeDocument/2006/relationships" id="257" r:id="R5f1917b77a754266"/>
    <p:sldId xmlns:r="http://schemas.openxmlformats.org/officeDocument/2006/relationships" id="258" r:id="Rb4ea717f293f40d3"/>
    <p:sldId xmlns:r="http://schemas.openxmlformats.org/officeDocument/2006/relationships" id="259" r:id="R24d55c27e31f4dd8"/>
    <p:sldId xmlns:r="http://schemas.openxmlformats.org/officeDocument/2006/relationships" id="260" r:id="R665f4dbc16a74ec1"/>
    <p:sldId xmlns:r="http://schemas.openxmlformats.org/officeDocument/2006/relationships" id="261" r:id="R0877ccf50cfc4fa3"/>
    <p:sldId xmlns:r="http://schemas.openxmlformats.org/officeDocument/2006/relationships" id="262" r:id="Rd291eade5452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e604dd4fa44b6" /><Relationship Type="http://schemas.openxmlformats.org/officeDocument/2006/relationships/slide" Target="/ppt/slides/slide1.xml" Id="R8f15d125711a48ae" /><Relationship Type="http://schemas.openxmlformats.org/officeDocument/2006/relationships/slide" Target="/ppt/slides/slide2.xml" Id="R5f1917b77a754266" /><Relationship Type="http://schemas.openxmlformats.org/officeDocument/2006/relationships/slide" Target="/ppt/slides/slide3.xml" Id="Rb4ea717f293f40d3" /><Relationship Type="http://schemas.openxmlformats.org/officeDocument/2006/relationships/slide" Target="/ppt/slides/slide4.xml" Id="R24d55c27e31f4dd8" /><Relationship Type="http://schemas.openxmlformats.org/officeDocument/2006/relationships/slide" Target="/ppt/slides/slide5.xml" Id="R665f4dbc16a74ec1" /><Relationship Type="http://schemas.openxmlformats.org/officeDocument/2006/relationships/slide" Target="/ppt/slides/slide6.xml" Id="R0877ccf50cfc4fa3" /><Relationship Type="http://schemas.openxmlformats.org/officeDocument/2006/relationships/slide" Target="/ppt/slides/slide7.xml" Id="Rd291eade5452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0714d1360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86f573e104e81" /><Relationship Type="http://schemas.openxmlformats.org/officeDocument/2006/relationships/theme" Target="/ppt/slideMasters/theme/theme1.xml" Id="Rc6286c20a8b2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86f573e10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cb32977c6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f41bcf37b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9ab1d6e4749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e07667cdb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d6c48c014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9d2b6a96744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9ea75436d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SEMUNDSETH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SEMUNDSETH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46 991 307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49 055 564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SEMUNDSETH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65 29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