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135576d6d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0c4e1d5e94ccd"/>
  </p:sldMasterIdLst>
  <p:sldIdLst>
    <p:sldId xmlns:r="http://schemas.openxmlformats.org/officeDocument/2006/relationships" id="256" r:id="R656cbb38b5fb45d4"/>
    <p:sldId xmlns:r="http://schemas.openxmlformats.org/officeDocument/2006/relationships" id="257" r:id="Rdf022805451e492d"/>
    <p:sldId xmlns:r="http://schemas.openxmlformats.org/officeDocument/2006/relationships" id="258" r:id="R16b59aa6c42d4def"/>
    <p:sldId xmlns:r="http://schemas.openxmlformats.org/officeDocument/2006/relationships" id="259" r:id="R85ba5cfb79f8428a"/>
    <p:sldId xmlns:r="http://schemas.openxmlformats.org/officeDocument/2006/relationships" id="260" r:id="R5077af3caaa646aa"/>
    <p:sldId xmlns:r="http://schemas.openxmlformats.org/officeDocument/2006/relationships" id="261" r:id="R2217197bf99a4867"/>
    <p:sldId xmlns:r="http://schemas.openxmlformats.org/officeDocument/2006/relationships" id="262" r:id="R23e8bede1553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c4e1d5e94ccd" /><Relationship Type="http://schemas.openxmlformats.org/officeDocument/2006/relationships/slide" Target="/ppt/slides/slide1.xml" Id="R656cbb38b5fb45d4" /><Relationship Type="http://schemas.openxmlformats.org/officeDocument/2006/relationships/slide" Target="/ppt/slides/slide2.xml" Id="Rdf022805451e492d" /><Relationship Type="http://schemas.openxmlformats.org/officeDocument/2006/relationships/slide" Target="/ppt/slides/slide3.xml" Id="R16b59aa6c42d4def" /><Relationship Type="http://schemas.openxmlformats.org/officeDocument/2006/relationships/slide" Target="/ppt/slides/slide4.xml" Id="R85ba5cfb79f8428a" /><Relationship Type="http://schemas.openxmlformats.org/officeDocument/2006/relationships/slide" Target="/ppt/slides/slide5.xml" Id="R5077af3caaa646aa" /><Relationship Type="http://schemas.openxmlformats.org/officeDocument/2006/relationships/slide" Target="/ppt/slides/slide6.xml" Id="R2217197bf99a4867" /><Relationship Type="http://schemas.openxmlformats.org/officeDocument/2006/relationships/slide" Target="/ppt/slides/slide7.xml" Id="R23e8bede1553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77f8dc534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7dddec01424a" /><Relationship Type="http://schemas.openxmlformats.org/officeDocument/2006/relationships/theme" Target="/ppt/slideMasters/theme/theme1.xml" Id="R8837a349e829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87dddec01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8fadab6c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f562307d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55568552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b30d7ec4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76decf63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5b7fb3d0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b4d7a9af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BUKKEVIK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11 239 563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