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dc08b45d2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31ddb13ab42cb"/>
  </p:sldMasterIdLst>
  <p:sldIdLst>
    <p:sldId xmlns:r="http://schemas.openxmlformats.org/officeDocument/2006/relationships" id="256" r:id="Rd4671235326647a3"/>
    <p:sldId xmlns:r="http://schemas.openxmlformats.org/officeDocument/2006/relationships" id="257" r:id="R46cefacbbb954373"/>
    <p:sldId xmlns:r="http://schemas.openxmlformats.org/officeDocument/2006/relationships" id="258" r:id="R227cc6a8076b402a"/>
    <p:sldId xmlns:r="http://schemas.openxmlformats.org/officeDocument/2006/relationships" id="259" r:id="Rbef7e4b6234d4621"/>
    <p:sldId xmlns:r="http://schemas.openxmlformats.org/officeDocument/2006/relationships" id="260" r:id="Rcaeb9a3058634dc2"/>
    <p:sldId xmlns:r="http://schemas.openxmlformats.org/officeDocument/2006/relationships" id="261" r:id="R4a36f48c3e4440bc"/>
    <p:sldId xmlns:r="http://schemas.openxmlformats.org/officeDocument/2006/relationships" id="262" r:id="R0bbec5f948e4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31ddb13ab42cb" /><Relationship Type="http://schemas.openxmlformats.org/officeDocument/2006/relationships/slide" Target="/ppt/slides/slide1.xml" Id="Rd4671235326647a3" /><Relationship Type="http://schemas.openxmlformats.org/officeDocument/2006/relationships/slide" Target="/ppt/slides/slide2.xml" Id="R46cefacbbb954373" /><Relationship Type="http://schemas.openxmlformats.org/officeDocument/2006/relationships/slide" Target="/ppt/slides/slide3.xml" Id="R227cc6a8076b402a" /><Relationship Type="http://schemas.openxmlformats.org/officeDocument/2006/relationships/slide" Target="/ppt/slides/slide4.xml" Id="Rbef7e4b6234d4621" /><Relationship Type="http://schemas.openxmlformats.org/officeDocument/2006/relationships/slide" Target="/ppt/slides/slide5.xml" Id="Rcaeb9a3058634dc2" /><Relationship Type="http://schemas.openxmlformats.org/officeDocument/2006/relationships/slide" Target="/ppt/slides/slide6.xml" Id="R4a36f48c3e4440bc" /><Relationship Type="http://schemas.openxmlformats.org/officeDocument/2006/relationships/slide" Target="/ppt/slides/slide7.xml" Id="R0bbec5f948e4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d8f4494d7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a4d0a1b6442da" /><Relationship Type="http://schemas.openxmlformats.org/officeDocument/2006/relationships/theme" Target="/ppt/slideMasters/theme/theme1.xml" Id="Rd27d258060b3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a4d0a1b64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90b753ab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aa51489f8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dcc1d6f69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e1322e585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ba92bf5e2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a73ce6a74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a7e40ec5d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61 734 577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63 181 833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STENBERG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Furubergvegen 158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50 94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STENBERG INVEST AS</a:t>
            </a:r>
          </a:p>
        </p:txBody>
      </p:sp>
    </p:spTree>
  </p:cSld>
  <p:clrMapOvr>
    <a:masterClrMapping xmlns:a="http://schemas.openxmlformats.org/drawingml/2006/main"/>
  </p:clrMapOvr>
</p:sld>
</file>