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e209a9cb6744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a74cc23f06457c"/>
  </p:sldMasterIdLst>
  <p:sldIdLst>
    <p:sldId xmlns:r="http://schemas.openxmlformats.org/officeDocument/2006/relationships" id="256" r:id="Rdf741dc9e74c4a24"/>
    <p:sldId xmlns:r="http://schemas.openxmlformats.org/officeDocument/2006/relationships" id="257" r:id="R2667204f3e45452c"/>
    <p:sldId xmlns:r="http://schemas.openxmlformats.org/officeDocument/2006/relationships" id="258" r:id="R98934e4227d14251"/>
    <p:sldId xmlns:r="http://schemas.openxmlformats.org/officeDocument/2006/relationships" id="259" r:id="R0567a2dc27854120"/>
    <p:sldId xmlns:r="http://schemas.openxmlformats.org/officeDocument/2006/relationships" id="260" r:id="Re8aa7457c87d40cb"/>
    <p:sldId xmlns:r="http://schemas.openxmlformats.org/officeDocument/2006/relationships" id="261" r:id="Rb77c16420c95425b"/>
    <p:sldId xmlns:r="http://schemas.openxmlformats.org/officeDocument/2006/relationships" id="262" r:id="Ra58af5c693ba42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a74cc23f06457c" /><Relationship Type="http://schemas.openxmlformats.org/officeDocument/2006/relationships/slide" Target="/ppt/slides/slide1.xml" Id="Rdf741dc9e74c4a24" /><Relationship Type="http://schemas.openxmlformats.org/officeDocument/2006/relationships/slide" Target="/ppt/slides/slide2.xml" Id="R2667204f3e45452c" /><Relationship Type="http://schemas.openxmlformats.org/officeDocument/2006/relationships/slide" Target="/ppt/slides/slide3.xml" Id="R98934e4227d14251" /><Relationship Type="http://schemas.openxmlformats.org/officeDocument/2006/relationships/slide" Target="/ppt/slides/slide4.xml" Id="R0567a2dc27854120" /><Relationship Type="http://schemas.openxmlformats.org/officeDocument/2006/relationships/slide" Target="/ppt/slides/slide5.xml" Id="Re8aa7457c87d40cb" /><Relationship Type="http://schemas.openxmlformats.org/officeDocument/2006/relationships/slide" Target="/ppt/slides/slide6.xml" Id="Rb77c16420c95425b" /><Relationship Type="http://schemas.openxmlformats.org/officeDocument/2006/relationships/slide" Target="/ppt/slides/slide7.xml" Id="Ra58af5c693ba42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6c7d8df1854d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7875cdd5b843b8" /><Relationship Type="http://schemas.openxmlformats.org/officeDocument/2006/relationships/theme" Target="/ppt/slideMasters/theme/theme1.xml" Id="Ra01fb436442249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7875cdd5b843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113c01bfb241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6ea689ba9147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e5ca0ae8443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e240db4e6344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2fcc3cb0a543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b9ff83b58846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e5f637115b4e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 REME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 REME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 REME HOLDING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 REME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 REME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 REME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4 316 966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3 995 314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4 048 836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66 440 747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67 112 044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 REME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ARNE REME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 REME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Finn Arne Reme, Tangen 104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4608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989 245 716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 REME HOLDING AS</a:t>
            </a:r>
          </a:p>
        </p:txBody>
      </p:sp>
    </p:spTree>
  </p:cSld>
  <p:clrMapOvr>
    <a:masterClrMapping xmlns:a="http://schemas.openxmlformats.org/drawingml/2006/main"/>
  </p:clrMapOvr>
</p:sld>
</file>