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2b840be3d740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259032b0d8477a"/>
  </p:sldMasterIdLst>
  <p:sldIdLst>
    <p:sldId xmlns:r="http://schemas.openxmlformats.org/officeDocument/2006/relationships" id="256" r:id="Rcf4676c0aff145e2"/>
    <p:sldId xmlns:r="http://schemas.openxmlformats.org/officeDocument/2006/relationships" id="257" r:id="R52b7cf5f0e7f438e"/>
    <p:sldId xmlns:r="http://schemas.openxmlformats.org/officeDocument/2006/relationships" id="258" r:id="Ra6ecc33e82054793"/>
    <p:sldId xmlns:r="http://schemas.openxmlformats.org/officeDocument/2006/relationships" id="259" r:id="R304c17db51324ab8"/>
    <p:sldId xmlns:r="http://schemas.openxmlformats.org/officeDocument/2006/relationships" id="260" r:id="R914b5977bb3444c6"/>
    <p:sldId xmlns:r="http://schemas.openxmlformats.org/officeDocument/2006/relationships" id="261" r:id="R36b61bbaef694505"/>
    <p:sldId xmlns:r="http://schemas.openxmlformats.org/officeDocument/2006/relationships" id="262" r:id="R2f4245206cc64d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259032b0d8477a" /><Relationship Type="http://schemas.openxmlformats.org/officeDocument/2006/relationships/slide" Target="/ppt/slides/slide1.xml" Id="Rcf4676c0aff145e2" /><Relationship Type="http://schemas.openxmlformats.org/officeDocument/2006/relationships/slide" Target="/ppt/slides/slide2.xml" Id="R52b7cf5f0e7f438e" /><Relationship Type="http://schemas.openxmlformats.org/officeDocument/2006/relationships/slide" Target="/ppt/slides/slide3.xml" Id="Ra6ecc33e82054793" /><Relationship Type="http://schemas.openxmlformats.org/officeDocument/2006/relationships/slide" Target="/ppt/slides/slide4.xml" Id="R304c17db51324ab8" /><Relationship Type="http://schemas.openxmlformats.org/officeDocument/2006/relationships/slide" Target="/ppt/slides/slide5.xml" Id="R914b5977bb3444c6" /><Relationship Type="http://schemas.openxmlformats.org/officeDocument/2006/relationships/slide" Target="/ppt/slides/slide6.xml" Id="R36b61bbaef694505" /><Relationship Type="http://schemas.openxmlformats.org/officeDocument/2006/relationships/slide" Target="/ppt/slides/slide7.xml" Id="R2f4245206cc64d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084cde53934e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c659cfa9f43f7" /><Relationship Type="http://schemas.openxmlformats.org/officeDocument/2006/relationships/theme" Target="/ppt/slideMasters/theme/theme1.xml" Id="R26f9635c19d246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3c659cfa9f43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eda8bd3d94f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5d9c1aeea48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0594fe85d41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d4a4c450244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38b850bf841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ac2940ab24e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790a7752240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ANDRE AALBORG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 AALBORG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AALBORG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 AALBORG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 AALBORG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 AALBORG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1 194 521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1 141 369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1 019 824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3 673 172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4 385 528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 AALBORG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ANDRE AALBORG RIKARDSEN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 AALBORG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Daasgate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bernhard.rikardsen@sariba.com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989 245 848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 AALBORG AS</a:t>
            </a:r>
          </a:p>
        </p:txBody>
      </p:sp>
    </p:spTree>
  </p:cSld>
  <p:clrMapOvr>
    <a:masterClrMapping xmlns:a="http://schemas.openxmlformats.org/drawingml/2006/main"/>
  </p:clrMapOvr>
</p:sld>
</file>