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2aa7acb2a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ab84a50af424a"/>
  </p:sldMasterIdLst>
  <p:sldIdLst>
    <p:sldId xmlns:r="http://schemas.openxmlformats.org/officeDocument/2006/relationships" id="256" r:id="Rfa49907487c440bb"/>
    <p:sldId xmlns:r="http://schemas.openxmlformats.org/officeDocument/2006/relationships" id="257" r:id="R3380ff32e3154fb2"/>
    <p:sldId xmlns:r="http://schemas.openxmlformats.org/officeDocument/2006/relationships" id="258" r:id="R23a159c636924cd5"/>
    <p:sldId xmlns:r="http://schemas.openxmlformats.org/officeDocument/2006/relationships" id="259" r:id="R7ec81e29f1bd448c"/>
    <p:sldId xmlns:r="http://schemas.openxmlformats.org/officeDocument/2006/relationships" id="260" r:id="R83c05377f79d449e"/>
    <p:sldId xmlns:r="http://schemas.openxmlformats.org/officeDocument/2006/relationships" id="261" r:id="Rf215ce7dab4b4384"/>
    <p:sldId xmlns:r="http://schemas.openxmlformats.org/officeDocument/2006/relationships" id="262" r:id="R5900369f4326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ab84a50af424a" /><Relationship Type="http://schemas.openxmlformats.org/officeDocument/2006/relationships/slide" Target="/ppt/slides/slide1.xml" Id="Rfa49907487c440bb" /><Relationship Type="http://schemas.openxmlformats.org/officeDocument/2006/relationships/slide" Target="/ppt/slides/slide2.xml" Id="R3380ff32e3154fb2" /><Relationship Type="http://schemas.openxmlformats.org/officeDocument/2006/relationships/slide" Target="/ppt/slides/slide3.xml" Id="R23a159c636924cd5" /><Relationship Type="http://schemas.openxmlformats.org/officeDocument/2006/relationships/slide" Target="/ppt/slides/slide4.xml" Id="R7ec81e29f1bd448c" /><Relationship Type="http://schemas.openxmlformats.org/officeDocument/2006/relationships/slide" Target="/ppt/slides/slide5.xml" Id="R83c05377f79d449e" /><Relationship Type="http://schemas.openxmlformats.org/officeDocument/2006/relationships/slide" Target="/ppt/slides/slide6.xml" Id="Rf215ce7dab4b4384" /><Relationship Type="http://schemas.openxmlformats.org/officeDocument/2006/relationships/slide" Target="/ppt/slides/slide7.xml" Id="R5900369f4326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2dd97cfc6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06c9d121944c1" /><Relationship Type="http://schemas.openxmlformats.org/officeDocument/2006/relationships/theme" Target="/ppt/slideMasters/theme/theme1.xml" Id="R944ec969c602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06c9d1219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aeec72619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bb6f7283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275adac1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d910d40b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b28c7836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195c18be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4d80bccd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RYVARDEN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8 266 567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