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1a875a20f244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0e4cd60f6d432a"/>
  </p:sldMasterIdLst>
  <p:sldIdLst>
    <p:sldId xmlns:r="http://schemas.openxmlformats.org/officeDocument/2006/relationships" id="256" r:id="R46b32ca4dbf747d9"/>
    <p:sldId xmlns:r="http://schemas.openxmlformats.org/officeDocument/2006/relationships" id="257" r:id="R11ae40a1402545da"/>
    <p:sldId xmlns:r="http://schemas.openxmlformats.org/officeDocument/2006/relationships" id="258" r:id="R12f04a86f9c440a9"/>
    <p:sldId xmlns:r="http://schemas.openxmlformats.org/officeDocument/2006/relationships" id="259" r:id="Ra9cbe44129ea4dd0"/>
    <p:sldId xmlns:r="http://schemas.openxmlformats.org/officeDocument/2006/relationships" id="260" r:id="R53ca1569a82f4b38"/>
    <p:sldId xmlns:r="http://schemas.openxmlformats.org/officeDocument/2006/relationships" id="261" r:id="R2a4084131efe47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e4cd60f6d432a" /><Relationship Type="http://schemas.openxmlformats.org/officeDocument/2006/relationships/slide" Target="/ppt/slides/slide1.xml" Id="R46b32ca4dbf747d9" /><Relationship Type="http://schemas.openxmlformats.org/officeDocument/2006/relationships/slide" Target="/ppt/slides/slide2.xml" Id="R11ae40a1402545da" /><Relationship Type="http://schemas.openxmlformats.org/officeDocument/2006/relationships/slide" Target="/ppt/slides/slide3.xml" Id="R12f04a86f9c440a9" /><Relationship Type="http://schemas.openxmlformats.org/officeDocument/2006/relationships/slide" Target="/ppt/slides/slide4.xml" Id="Ra9cbe44129ea4dd0" /><Relationship Type="http://schemas.openxmlformats.org/officeDocument/2006/relationships/slide" Target="/ppt/slides/slide5.xml" Id="R53ca1569a82f4b38" /><Relationship Type="http://schemas.openxmlformats.org/officeDocument/2006/relationships/slide" Target="/ppt/slides/slide6.xml" Id="R2a4084131efe47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49237011347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d6ec48a37477c" /><Relationship Type="http://schemas.openxmlformats.org/officeDocument/2006/relationships/theme" Target="/ppt/slideMasters/theme/theme1.xml" Id="Rd6921f3f84c84e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3d6ec48a3747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fce8bd55149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1f583a36247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3ebfc4a8b48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04d17691248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8d628473046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6150887294e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