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d26e38adac4f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b3a5524934de1"/>
  </p:sldMasterIdLst>
  <p:sldIdLst>
    <p:sldId xmlns:r="http://schemas.openxmlformats.org/officeDocument/2006/relationships" id="256" r:id="Rcd83e38785394b34"/>
    <p:sldId xmlns:r="http://schemas.openxmlformats.org/officeDocument/2006/relationships" id="257" r:id="Re4b07be73a264ca2"/>
    <p:sldId xmlns:r="http://schemas.openxmlformats.org/officeDocument/2006/relationships" id="258" r:id="Raa03449e168d45c4"/>
    <p:sldId xmlns:r="http://schemas.openxmlformats.org/officeDocument/2006/relationships" id="259" r:id="Rf753b6b3158c4627"/>
    <p:sldId xmlns:r="http://schemas.openxmlformats.org/officeDocument/2006/relationships" id="260" r:id="Recf93235e3d2461a"/>
    <p:sldId xmlns:r="http://schemas.openxmlformats.org/officeDocument/2006/relationships" id="261" r:id="R887a2928c70d44da"/>
    <p:sldId xmlns:r="http://schemas.openxmlformats.org/officeDocument/2006/relationships" id="262" r:id="Rf83f21582f4d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b3a5524934de1" /><Relationship Type="http://schemas.openxmlformats.org/officeDocument/2006/relationships/slide" Target="/ppt/slides/slide1.xml" Id="Rcd83e38785394b34" /><Relationship Type="http://schemas.openxmlformats.org/officeDocument/2006/relationships/slide" Target="/ppt/slides/slide2.xml" Id="Re4b07be73a264ca2" /><Relationship Type="http://schemas.openxmlformats.org/officeDocument/2006/relationships/slide" Target="/ppt/slides/slide3.xml" Id="Raa03449e168d45c4" /><Relationship Type="http://schemas.openxmlformats.org/officeDocument/2006/relationships/slide" Target="/ppt/slides/slide4.xml" Id="Rf753b6b3158c4627" /><Relationship Type="http://schemas.openxmlformats.org/officeDocument/2006/relationships/slide" Target="/ppt/slides/slide5.xml" Id="Recf93235e3d2461a" /><Relationship Type="http://schemas.openxmlformats.org/officeDocument/2006/relationships/slide" Target="/ppt/slides/slide6.xml" Id="R887a2928c70d44da" /><Relationship Type="http://schemas.openxmlformats.org/officeDocument/2006/relationships/slide" Target="/ppt/slides/slide7.xml" Id="Rf83f21582f4d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dc42e182c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a91976e4c44a7" /><Relationship Type="http://schemas.openxmlformats.org/officeDocument/2006/relationships/theme" Target="/ppt/slideMasters/theme/theme1.xml" Id="Rb5d9f09639ca4a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a91976e4c44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2351d223d45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a87b65a1244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1afef368448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551060866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45b21a81b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d80bf164c4f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801a35cd5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GEHITO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21 481 888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ANDREASSEN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ANDREASSEN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ANDREASSEN  –  31,3 %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Naustbakken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geandr4@online.no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