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c372f5793748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5edcfd8e744eb9"/>
  </p:sldMasterIdLst>
  <p:sldIdLst>
    <p:sldId xmlns:r="http://schemas.openxmlformats.org/officeDocument/2006/relationships" id="256" r:id="R86b12dd44b6a4c09"/>
    <p:sldId xmlns:r="http://schemas.openxmlformats.org/officeDocument/2006/relationships" id="257" r:id="Rcaaedc995b004d42"/>
    <p:sldId xmlns:r="http://schemas.openxmlformats.org/officeDocument/2006/relationships" id="258" r:id="R4ab0f6d27cd84f04"/>
    <p:sldId xmlns:r="http://schemas.openxmlformats.org/officeDocument/2006/relationships" id="259" r:id="R8f9b04490e2844aa"/>
    <p:sldId xmlns:r="http://schemas.openxmlformats.org/officeDocument/2006/relationships" id="260" r:id="Re08597b980b24d7b"/>
    <p:sldId xmlns:r="http://schemas.openxmlformats.org/officeDocument/2006/relationships" id="261" r:id="R10328bb66d6d4c79"/>
    <p:sldId xmlns:r="http://schemas.openxmlformats.org/officeDocument/2006/relationships" id="262" r:id="R1291c5c2291c4b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edcfd8e744eb9" /><Relationship Type="http://schemas.openxmlformats.org/officeDocument/2006/relationships/slide" Target="/ppt/slides/slide1.xml" Id="R86b12dd44b6a4c09" /><Relationship Type="http://schemas.openxmlformats.org/officeDocument/2006/relationships/slide" Target="/ppt/slides/slide2.xml" Id="Rcaaedc995b004d42" /><Relationship Type="http://schemas.openxmlformats.org/officeDocument/2006/relationships/slide" Target="/ppt/slides/slide3.xml" Id="R4ab0f6d27cd84f04" /><Relationship Type="http://schemas.openxmlformats.org/officeDocument/2006/relationships/slide" Target="/ppt/slides/slide4.xml" Id="R8f9b04490e2844aa" /><Relationship Type="http://schemas.openxmlformats.org/officeDocument/2006/relationships/slide" Target="/ppt/slides/slide5.xml" Id="Re08597b980b24d7b" /><Relationship Type="http://schemas.openxmlformats.org/officeDocument/2006/relationships/slide" Target="/ppt/slides/slide6.xml" Id="R10328bb66d6d4c79" /><Relationship Type="http://schemas.openxmlformats.org/officeDocument/2006/relationships/slide" Target="/ppt/slides/slide7.xml" Id="R1291c5c2291c4b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eeab4ec1249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9ab70932e24831" /><Relationship Type="http://schemas.openxmlformats.org/officeDocument/2006/relationships/theme" Target="/ppt/slideMasters/theme/theme1.xml" Id="R60714757d50c4e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9ab70932e248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f1d05305342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710dc241242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7168986d048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da0f096074b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81a13e65a41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0a4eca9cf44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1e9ab43d440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 FOTO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FOTO AS ble etablert [år] og holder til i Høvåg.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940 917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583 158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1 052 978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14 079 969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14 433 461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Indresundåsen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4770 Høvåg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 FOTO AS</a:t>
            </a:r>
          </a:p>
        </p:txBody>
      </p:sp>
    </p:spTree>
  </p:cSld>
  <p:clrMapOvr>
    <a:masterClrMapping xmlns:a="http://schemas.openxmlformats.org/drawingml/2006/main"/>
  </p:clrMapOvr>
</p:sld>
</file>