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ccd62c1c5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b8d0dcaef4279"/>
  </p:sldMasterIdLst>
  <p:sldIdLst>
    <p:sldId xmlns:r="http://schemas.openxmlformats.org/officeDocument/2006/relationships" id="256" r:id="Rb03bd50af89e4217"/>
    <p:sldId xmlns:r="http://schemas.openxmlformats.org/officeDocument/2006/relationships" id="257" r:id="R9387eeaa5cd54884"/>
    <p:sldId xmlns:r="http://schemas.openxmlformats.org/officeDocument/2006/relationships" id="258" r:id="R18bd993647354eb8"/>
    <p:sldId xmlns:r="http://schemas.openxmlformats.org/officeDocument/2006/relationships" id="259" r:id="R9544832231814af3"/>
    <p:sldId xmlns:r="http://schemas.openxmlformats.org/officeDocument/2006/relationships" id="260" r:id="Rc1dcedccb8bd44f4"/>
    <p:sldId xmlns:r="http://schemas.openxmlformats.org/officeDocument/2006/relationships" id="261" r:id="R1c92f82102cb453b"/>
    <p:sldId xmlns:r="http://schemas.openxmlformats.org/officeDocument/2006/relationships" id="262" r:id="R110d3bb8ac1e47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b8d0dcaef4279" /><Relationship Type="http://schemas.openxmlformats.org/officeDocument/2006/relationships/slide" Target="/ppt/slides/slide1.xml" Id="Rb03bd50af89e4217" /><Relationship Type="http://schemas.openxmlformats.org/officeDocument/2006/relationships/slide" Target="/ppt/slides/slide2.xml" Id="R9387eeaa5cd54884" /><Relationship Type="http://schemas.openxmlformats.org/officeDocument/2006/relationships/slide" Target="/ppt/slides/slide3.xml" Id="R18bd993647354eb8" /><Relationship Type="http://schemas.openxmlformats.org/officeDocument/2006/relationships/slide" Target="/ppt/slides/slide4.xml" Id="R9544832231814af3" /><Relationship Type="http://schemas.openxmlformats.org/officeDocument/2006/relationships/slide" Target="/ppt/slides/slide5.xml" Id="Rc1dcedccb8bd44f4" /><Relationship Type="http://schemas.openxmlformats.org/officeDocument/2006/relationships/slide" Target="/ppt/slides/slide6.xml" Id="R1c92f82102cb453b" /><Relationship Type="http://schemas.openxmlformats.org/officeDocument/2006/relationships/slide" Target="/ppt/slides/slide7.xml" Id="R110d3bb8ac1e47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a7b2299e8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e38dfb6104653" /><Relationship Type="http://schemas.openxmlformats.org/officeDocument/2006/relationships/theme" Target="/ppt/slideMasters/theme/theme1.xml" Id="R22e14a88c8084c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e38dfb610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8ed3e0dde41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58787798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e41b343845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554397332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cc0790664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c76af078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8a69a5a9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23 628 226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Eek, Kjærlighetsstien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 INVEST AS</a:t>
            </a:r>
          </a:p>
        </p:txBody>
      </p:sp>
    </p:spTree>
  </p:cSld>
  <p:clrMapOvr>
    <a:masterClrMapping xmlns:a="http://schemas.openxmlformats.org/drawingml/2006/main"/>
  </p:clrMapOvr>
</p:sld>
</file>