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6cf7d8767b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2ea47ad8a4b48"/>
  </p:sldMasterIdLst>
  <p:sldIdLst>
    <p:sldId xmlns:r="http://schemas.openxmlformats.org/officeDocument/2006/relationships" id="256" r:id="R2b24a134e73e4dda"/>
    <p:sldId xmlns:r="http://schemas.openxmlformats.org/officeDocument/2006/relationships" id="257" r:id="R58be5cb9c1da4cda"/>
    <p:sldId xmlns:r="http://schemas.openxmlformats.org/officeDocument/2006/relationships" id="258" r:id="R5be143dbbe174b2d"/>
    <p:sldId xmlns:r="http://schemas.openxmlformats.org/officeDocument/2006/relationships" id="259" r:id="Re1c0d80e63da434d"/>
    <p:sldId xmlns:r="http://schemas.openxmlformats.org/officeDocument/2006/relationships" id="260" r:id="Rbbd99b8163d64f6d"/>
    <p:sldId xmlns:r="http://schemas.openxmlformats.org/officeDocument/2006/relationships" id="261" r:id="Ref2bf407afb24513"/>
    <p:sldId xmlns:r="http://schemas.openxmlformats.org/officeDocument/2006/relationships" id="262" r:id="R3342d5b50b564f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2ea47ad8a4b48" /><Relationship Type="http://schemas.openxmlformats.org/officeDocument/2006/relationships/slide" Target="/ppt/slides/slide1.xml" Id="R2b24a134e73e4dda" /><Relationship Type="http://schemas.openxmlformats.org/officeDocument/2006/relationships/slide" Target="/ppt/slides/slide2.xml" Id="R58be5cb9c1da4cda" /><Relationship Type="http://schemas.openxmlformats.org/officeDocument/2006/relationships/slide" Target="/ppt/slides/slide3.xml" Id="R5be143dbbe174b2d" /><Relationship Type="http://schemas.openxmlformats.org/officeDocument/2006/relationships/slide" Target="/ppt/slides/slide4.xml" Id="Re1c0d80e63da434d" /><Relationship Type="http://schemas.openxmlformats.org/officeDocument/2006/relationships/slide" Target="/ppt/slides/slide5.xml" Id="Rbbd99b8163d64f6d" /><Relationship Type="http://schemas.openxmlformats.org/officeDocument/2006/relationships/slide" Target="/ppt/slides/slide6.xml" Id="Ref2bf407afb24513" /><Relationship Type="http://schemas.openxmlformats.org/officeDocument/2006/relationships/slide" Target="/ppt/slides/slide7.xml" Id="R3342d5b50b564f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0109c1875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2d55476954744" /><Relationship Type="http://schemas.openxmlformats.org/officeDocument/2006/relationships/theme" Target="/ppt/slideMasters/theme/theme1.xml" Id="Reaad68e334f54c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2d554769547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593010f71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75082fd57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0360c97c146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90bfe0af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8f7dac6542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c7ad4db743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8d6e76ca45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AEK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25 700 117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28 372 125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EEK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3678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