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798ebf7dc42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bc0e77b824210"/>
  </p:sldMasterIdLst>
  <p:sldIdLst>
    <p:sldId xmlns:r="http://schemas.openxmlformats.org/officeDocument/2006/relationships" id="256" r:id="R0a8b6d78068949fb"/>
    <p:sldId xmlns:r="http://schemas.openxmlformats.org/officeDocument/2006/relationships" id="257" r:id="R780c4d190b124428"/>
    <p:sldId xmlns:r="http://schemas.openxmlformats.org/officeDocument/2006/relationships" id="258" r:id="R8f8542ce799c400c"/>
    <p:sldId xmlns:r="http://schemas.openxmlformats.org/officeDocument/2006/relationships" id="259" r:id="R08d82752910b466a"/>
    <p:sldId xmlns:r="http://schemas.openxmlformats.org/officeDocument/2006/relationships" id="260" r:id="Re5c12556b2f34470"/>
    <p:sldId xmlns:r="http://schemas.openxmlformats.org/officeDocument/2006/relationships" id="261" r:id="R88285365990a4871"/>
    <p:sldId xmlns:r="http://schemas.openxmlformats.org/officeDocument/2006/relationships" id="262" r:id="R8a7441332f90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bc0e77b824210" /><Relationship Type="http://schemas.openxmlformats.org/officeDocument/2006/relationships/slide" Target="/ppt/slides/slide1.xml" Id="R0a8b6d78068949fb" /><Relationship Type="http://schemas.openxmlformats.org/officeDocument/2006/relationships/slide" Target="/ppt/slides/slide2.xml" Id="R780c4d190b124428" /><Relationship Type="http://schemas.openxmlformats.org/officeDocument/2006/relationships/slide" Target="/ppt/slides/slide3.xml" Id="R8f8542ce799c400c" /><Relationship Type="http://schemas.openxmlformats.org/officeDocument/2006/relationships/slide" Target="/ppt/slides/slide4.xml" Id="R08d82752910b466a" /><Relationship Type="http://schemas.openxmlformats.org/officeDocument/2006/relationships/slide" Target="/ppt/slides/slide5.xml" Id="Re5c12556b2f34470" /><Relationship Type="http://schemas.openxmlformats.org/officeDocument/2006/relationships/slide" Target="/ppt/slides/slide6.xml" Id="R88285365990a4871" /><Relationship Type="http://schemas.openxmlformats.org/officeDocument/2006/relationships/slide" Target="/ppt/slides/slide7.xml" Id="R8a7441332f90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24d9ff83b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abee5a5146fa" /><Relationship Type="http://schemas.openxmlformats.org/officeDocument/2006/relationships/theme" Target="/ppt/slideMasters/theme/theme1.xml" Id="Re90b117ff011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4abee5a5146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8eb100992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e5819d863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060a6078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907fdf32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ce19fc7f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5fbb78272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bf50985d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FODNEBØ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FODNEBØ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KRISTIN BAUER-NILSEN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HEGGEN YSTAAS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Øvregata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tom.ystaas@haugnett.no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