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eb3098c78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cd3dc2c4e4b7e"/>
  </p:sldMasterIdLst>
  <p:sldIdLst>
    <p:sldId xmlns:r="http://schemas.openxmlformats.org/officeDocument/2006/relationships" id="256" r:id="Ra6abe0f54bf94c21"/>
    <p:sldId xmlns:r="http://schemas.openxmlformats.org/officeDocument/2006/relationships" id="257" r:id="R12c45c0c74c147dd"/>
    <p:sldId xmlns:r="http://schemas.openxmlformats.org/officeDocument/2006/relationships" id="258" r:id="Rdf40f79f6eca4550"/>
    <p:sldId xmlns:r="http://schemas.openxmlformats.org/officeDocument/2006/relationships" id="259" r:id="Rb23cfd84091947f8"/>
    <p:sldId xmlns:r="http://schemas.openxmlformats.org/officeDocument/2006/relationships" id="260" r:id="R29b894d0f911494b"/>
    <p:sldId xmlns:r="http://schemas.openxmlformats.org/officeDocument/2006/relationships" id="261" r:id="Rc0a40555a378462c"/>
    <p:sldId xmlns:r="http://schemas.openxmlformats.org/officeDocument/2006/relationships" id="262" r:id="R6f49f21cbe55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cd3dc2c4e4b7e" /><Relationship Type="http://schemas.openxmlformats.org/officeDocument/2006/relationships/slide" Target="/ppt/slides/slide1.xml" Id="Ra6abe0f54bf94c21" /><Relationship Type="http://schemas.openxmlformats.org/officeDocument/2006/relationships/slide" Target="/ppt/slides/slide2.xml" Id="R12c45c0c74c147dd" /><Relationship Type="http://schemas.openxmlformats.org/officeDocument/2006/relationships/slide" Target="/ppt/slides/slide3.xml" Id="Rdf40f79f6eca4550" /><Relationship Type="http://schemas.openxmlformats.org/officeDocument/2006/relationships/slide" Target="/ppt/slides/slide4.xml" Id="Rb23cfd84091947f8" /><Relationship Type="http://schemas.openxmlformats.org/officeDocument/2006/relationships/slide" Target="/ppt/slides/slide5.xml" Id="R29b894d0f911494b" /><Relationship Type="http://schemas.openxmlformats.org/officeDocument/2006/relationships/slide" Target="/ppt/slides/slide6.xml" Id="Rc0a40555a378462c" /><Relationship Type="http://schemas.openxmlformats.org/officeDocument/2006/relationships/slide" Target="/ppt/slides/slide7.xml" Id="R6f49f21cbe55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2d6c72a2d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6234dae304fec" /><Relationship Type="http://schemas.openxmlformats.org/officeDocument/2006/relationships/theme" Target="/ppt/slideMasters/theme/theme1.xml" Id="R94184896e326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6234dae30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c3266ff80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db08e303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07288776f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821603258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3ab67df67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20b4a23d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98122d95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SVT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BAKKEN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BORGEN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Bakken, Karjolveien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bjorn.bakken@scaniba.com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