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236fcec05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c8e4563de40d9"/>
  </p:sldMasterIdLst>
  <p:sldIdLst>
    <p:sldId xmlns:r="http://schemas.openxmlformats.org/officeDocument/2006/relationships" id="256" r:id="R1356a98fd87943dc"/>
    <p:sldId xmlns:r="http://schemas.openxmlformats.org/officeDocument/2006/relationships" id="257" r:id="R8fa10e7b77454b83"/>
    <p:sldId xmlns:r="http://schemas.openxmlformats.org/officeDocument/2006/relationships" id="258" r:id="R03086de86a8a4726"/>
    <p:sldId xmlns:r="http://schemas.openxmlformats.org/officeDocument/2006/relationships" id="259" r:id="R274b541c20254314"/>
    <p:sldId xmlns:r="http://schemas.openxmlformats.org/officeDocument/2006/relationships" id="260" r:id="R183d708f0db24266"/>
    <p:sldId xmlns:r="http://schemas.openxmlformats.org/officeDocument/2006/relationships" id="261" r:id="R83d61f678007443b"/>
    <p:sldId xmlns:r="http://schemas.openxmlformats.org/officeDocument/2006/relationships" id="262" r:id="R138a6f9dfd95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c8e4563de40d9" /><Relationship Type="http://schemas.openxmlformats.org/officeDocument/2006/relationships/slide" Target="/ppt/slides/slide1.xml" Id="R1356a98fd87943dc" /><Relationship Type="http://schemas.openxmlformats.org/officeDocument/2006/relationships/slide" Target="/ppt/slides/slide2.xml" Id="R8fa10e7b77454b83" /><Relationship Type="http://schemas.openxmlformats.org/officeDocument/2006/relationships/slide" Target="/ppt/slides/slide3.xml" Id="R03086de86a8a4726" /><Relationship Type="http://schemas.openxmlformats.org/officeDocument/2006/relationships/slide" Target="/ppt/slides/slide4.xml" Id="R274b541c20254314" /><Relationship Type="http://schemas.openxmlformats.org/officeDocument/2006/relationships/slide" Target="/ppt/slides/slide5.xml" Id="R183d708f0db24266" /><Relationship Type="http://schemas.openxmlformats.org/officeDocument/2006/relationships/slide" Target="/ppt/slides/slide6.xml" Id="R83d61f678007443b" /><Relationship Type="http://schemas.openxmlformats.org/officeDocument/2006/relationships/slide" Target="/ppt/slides/slide7.xml" Id="R138a6f9dfd95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1df359c8d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e7bb0fcf4f94" /><Relationship Type="http://schemas.openxmlformats.org/officeDocument/2006/relationships/theme" Target="/ppt/slideMasters/theme/theme1.xml" Id="R08db64e59eba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4e7bb0fcf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c19dad13d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290984929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8997dc7d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953161297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a00812a92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765a01d9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a69b8882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