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0dcdc2310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b28527c1e482c"/>
  </p:sldMasterIdLst>
  <p:sldIdLst>
    <p:sldId xmlns:r="http://schemas.openxmlformats.org/officeDocument/2006/relationships" id="256" r:id="R9b066c8397614983"/>
    <p:sldId xmlns:r="http://schemas.openxmlformats.org/officeDocument/2006/relationships" id="257" r:id="Rc48a71aa15194908"/>
    <p:sldId xmlns:r="http://schemas.openxmlformats.org/officeDocument/2006/relationships" id="258" r:id="R4eebfc742ee44137"/>
    <p:sldId xmlns:r="http://schemas.openxmlformats.org/officeDocument/2006/relationships" id="259" r:id="R49e83ee40a9947e9"/>
    <p:sldId xmlns:r="http://schemas.openxmlformats.org/officeDocument/2006/relationships" id="260" r:id="Rf1ed730dd34c4053"/>
    <p:sldId xmlns:r="http://schemas.openxmlformats.org/officeDocument/2006/relationships" id="261" r:id="R1a283196dc2e4afd"/>
    <p:sldId xmlns:r="http://schemas.openxmlformats.org/officeDocument/2006/relationships" id="262" r:id="R4e59cac4fcaa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b28527c1e482c" /><Relationship Type="http://schemas.openxmlformats.org/officeDocument/2006/relationships/slide" Target="/ppt/slides/slide1.xml" Id="R9b066c8397614983" /><Relationship Type="http://schemas.openxmlformats.org/officeDocument/2006/relationships/slide" Target="/ppt/slides/slide2.xml" Id="Rc48a71aa15194908" /><Relationship Type="http://schemas.openxmlformats.org/officeDocument/2006/relationships/slide" Target="/ppt/slides/slide3.xml" Id="R4eebfc742ee44137" /><Relationship Type="http://schemas.openxmlformats.org/officeDocument/2006/relationships/slide" Target="/ppt/slides/slide4.xml" Id="R49e83ee40a9947e9" /><Relationship Type="http://schemas.openxmlformats.org/officeDocument/2006/relationships/slide" Target="/ppt/slides/slide5.xml" Id="Rf1ed730dd34c4053" /><Relationship Type="http://schemas.openxmlformats.org/officeDocument/2006/relationships/slide" Target="/ppt/slides/slide6.xml" Id="R1a283196dc2e4afd" /><Relationship Type="http://schemas.openxmlformats.org/officeDocument/2006/relationships/slide" Target="/ppt/slides/slide7.xml" Id="R4e59cac4fcaa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77d5c7346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c5d8866e43df" /><Relationship Type="http://schemas.openxmlformats.org/officeDocument/2006/relationships/theme" Target="/ppt/slideMasters/theme/theme1.xml" Id="R5df627d573b7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cc5d8866e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29387fce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98e0ec2d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ab7a5d72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294c8ed3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0252c1d8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e51f0bae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f4c26814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KATHENES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KATHENES HOLDING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 KATHENES STØLE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