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74f02cd93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f0727078f3459f"/>
  </p:sldMasterIdLst>
  <p:sldIdLst>
    <p:sldId xmlns:r="http://schemas.openxmlformats.org/officeDocument/2006/relationships" id="256" r:id="R39f6ba610f4f4ac2"/>
    <p:sldId xmlns:r="http://schemas.openxmlformats.org/officeDocument/2006/relationships" id="257" r:id="Rcdf27776e24f4e8a"/>
    <p:sldId xmlns:r="http://schemas.openxmlformats.org/officeDocument/2006/relationships" id="258" r:id="Rb3de3a07a5494e15"/>
    <p:sldId xmlns:r="http://schemas.openxmlformats.org/officeDocument/2006/relationships" id="259" r:id="R10970a0a82b44dca"/>
    <p:sldId xmlns:r="http://schemas.openxmlformats.org/officeDocument/2006/relationships" id="260" r:id="R32c67a1f8fca403d"/>
    <p:sldId xmlns:r="http://schemas.openxmlformats.org/officeDocument/2006/relationships" id="261" r:id="Rac5d6f7dca1a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0727078f3459f" /><Relationship Type="http://schemas.openxmlformats.org/officeDocument/2006/relationships/slide" Target="/ppt/slides/slide1.xml" Id="R39f6ba610f4f4ac2" /><Relationship Type="http://schemas.openxmlformats.org/officeDocument/2006/relationships/slide" Target="/ppt/slides/slide2.xml" Id="Rcdf27776e24f4e8a" /><Relationship Type="http://schemas.openxmlformats.org/officeDocument/2006/relationships/slide" Target="/ppt/slides/slide3.xml" Id="Rb3de3a07a5494e15" /><Relationship Type="http://schemas.openxmlformats.org/officeDocument/2006/relationships/slide" Target="/ppt/slides/slide4.xml" Id="R10970a0a82b44dca" /><Relationship Type="http://schemas.openxmlformats.org/officeDocument/2006/relationships/slide" Target="/ppt/slides/slide5.xml" Id="R32c67a1f8fca403d" /><Relationship Type="http://schemas.openxmlformats.org/officeDocument/2006/relationships/slide" Target="/ppt/slides/slide6.xml" Id="Rac5d6f7dca1a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75fdf5b1c4f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19415d23641bb" /><Relationship Type="http://schemas.openxmlformats.org/officeDocument/2006/relationships/theme" Target="/ppt/slideMasters/theme/theme1.xml" Id="R18d017d56c35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19415d23641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542b9249c4a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679d71eb0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13c29081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e0199b684f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2a898f7ca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5e07b4450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