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d6def38df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6fee54be24f8a"/>
  </p:sldMasterIdLst>
  <p:sldIdLst>
    <p:sldId xmlns:r="http://schemas.openxmlformats.org/officeDocument/2006/relationships" id="256" r:id="Ref4cba35242e4e74"/>
    <p:sldId xmlns:r="http://schemas.openxmlformats.org/officeDocument/2006/relationships" id="257" r:id="R680fb642e19c4883"/>
    <p:sldId xmlns:r="http://schemas.openxmlformats.org/officeDocument/2006/relationships" id="258" r:id="R21fc45bed2db4c26"/>
    <p:sldId xmlns:r="http://schemas.openxmlformats.org/officeDocument/2006/relationships" id="259" r:id="Rdbf99fb1d9ac4ca7"/>
    <p:sldId xmlns:r="http://schemas.openxmlformats.org/officeDocument/2006/relationships" id="260" r:id="R10db9cae296f4709"/>
    <p:sldId xmlns:r="http://schemas.openxmlformats.org/officeDocument/2006/relationships" id="261" r:id="R3ee54acf26154fe8"/>
    <p:sldId xmlns:r="http://schemas.openxmlformats.org/officeDocument/2006/relationships" id="262" r:id="Rc069299826ed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6fee54be24f8a" /><Relationship Type="http://schemas.openxmlformats.org/officeDocument/2006/relationships/slide" Target="/ppt/slides/slide1.xml" Id="Ref4cba35242e4e74" /><Relationship Type="http://schemas.openxmlformats.org/officeDocument/2006/relationships/slide" Target="/ppt/slides/slide2.xml" Id="R680fb642e19c4883" /><Relationship Type="http://schemas.openxmlformats.org/officeDocument/2006/relationships/slide" Target="/ppt/slides/slide3.xml" Id="R21fc45bed2db4c26" /><Relationship Type="http://schemas.openxmlformats.org/officeDocument/2006/relationships/slide" Target="/ppt/slides/slide4.xml" Id="Rdbf99fb1d9ac4ca7" /><Relationship Type="http://schemas.openxmlformats.org/officeDocument/2006/relationships/slide" Target="/ppt/slides/slide5.xml" Id="R10db9cae296f4709" /><Relationship Type="http://schemas.openxmlformats.org/officeDocument/2006/relationships/slide" Target="/ppt/slides/slide6.xml" Id="R3ee54acf26154fe8" /><Relationship Type="http://schemas.openxmlformats.org/officeDocument/2006/relationships/slide" Target="/ppt/slides/slide7.xml" Id="Rc069299826ed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7cce2e67b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fa5516efd4585" /><Relationship Type="http://schemas.openxmlformats.org/officeDocument/2006/relationships/theme" Target="/ppt/slideMasters/theme/theme1.xml" Id="Rd93f108c577b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fa5516efd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e5816cc6b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0ffdf96c9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98556123c47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25857c132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916ace0c2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768e0c5884a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51f49acc4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