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1d44e2305f48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007ef691384a03"/>
  </p:sldMasterIdLst>
  <p:sldIdLst>
    <p:sldId xmlns:r="http://schemas.openxmlformats.org/officeDocument/2006/relationships" id="256" r:id="R7617b9626ab14a58"/>
    <p:sldId xmlns:r="http://schemas.openxmlformats.org/officeDocument/2006/relationships" id="257" r:id="Reacee33ead834446"/>
    <p:sldId xmlns:r="http://schemas.openxmlformats.org/officeDocument/2006/relationships" id="258" r:id="Rc21c4e0e2e4449b9"/>
    <p:sldId xmlns:r="http://schemas.openxmlformats.org/officeDocument/2006/relationships" id="259" r:id="Rd98d1b288bc9415d"/>
    <p:sldId xmlns:r="http://schemas.openxmlformats.org/officeDocument/2006/relationships" id="260" r:id="Rc2016d2b6184488f"/>
    <p:sldId xmlns:r="http://schemas.openxmlformats.org/officeDocument/2006/relationships" id="261" r:id="R0a383f873fc14c2f"/>
    <p:sldId xmlns:r="http://schemas.openxmlformats.org/officeDocument/2006/relationships" id="262" r:id="R7517550814a34c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007ef691384a03" /><Relationship Type="http://schemas.openxmlformats.org/officeDocument/2006/relationships/slide" Target="/ppt/slides/slide1.xml" Id="R7617b9626ab14a58" /><Relationship Type="http://schemas.openxmlformats.org/officeDocument/2006/relationships/slide" Target="/ppt/slides/slide2.xml" Id="Reacee33ead834446" /><Relationship Type="http://schemas.openxmlformats.org/officeDocument/2006/relationships/slide" Target="/ppt/slides/slide3.xml" Id="Rc21c4e0e2e4449b9" /><Relationship Type="http://schemas.openxmlformats.org/officeDocument/2006/relationships/slide" Target="/ppt/slides/slide4.xml" Id="Rd98d1b288bc9415d" /><Relationship Type="http://schemas.openxmlformats.org/officeDocument/2006/relationships/slide" Target="/ppt/slides/slide5.xml" Id="Rc2016d2b6184488f" /><Relationship Type="http://schemas.openxmlformats.org/officeDocument/2006/relationships/slide" Target="/ppt/slides/slide6.xml" Id="R0a383f873fc14c2f" /><Relationship Type="http://schemas.openxmlformats.org/officeDocument/2006/relationships/slide" Target="/ppt/slides/slide7.xml" Id="R7517550814a34c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c8a71eda1d49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3be5cfc0fe4900" /><Relationship Type="http://schemas.openxmlformats.org/officeDocument/2006/relationships/theme" Target="/ppt/slideMasters/theme/theme1.xml" Id="Rea7dae7a49d844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3be5cfc0fe49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87585b472944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55886ce6514f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e5d9b227d248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5f64f0eef643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41dba8a2f444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9664b42ecf44f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295a658c9544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HJIM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HJIM HOLDING AS ble etablert [år] og holder til i Trysil.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145 501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87 650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1 109 646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42 590 995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42 848 763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MOBÆK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Setervegen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2420 Trysil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44 97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989 250 779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HJIM HOLDING AS</a:t>
            </a:r>
          </a:p>
        </p:txBody>
      </p:sp>
    </p:spTree>
  </p:cSld>
  <p:clrMapOvr>
    <a:masterClrMapping xmlns:a="http://schemas.openxmlformats.org/drawingml/2006/main"/>
  </p:clrMapOvr>
</p:sld>
</file>