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fafc11272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b40e1902e4611"/>
  </p:sldMasterIdLst>
  <p:sldIdLst>
    <p:sldId xmlns:r="http://schemas.openxmlformats.org/officeDocument/2006/relationships" id="256" r:id="Rbd51be27455d495d"/>
    <p:sldId xmlns:r="http://schemas.openxmlformats.org/officeDocument/2006/relationships" id="257" r:id="Ra5ca583ee11f42e2"/>
    <p:sldId xmlns:r="http://schemas.openxmlformats.org/officeDocument/2006/relationships" id="258" r:id="Rcb1a08382dcd4dd2"/>
    <p:sldId xmlns:r="http://schemas.openxmlformats.org/officeDocument/2006/relationships" id="259" r:id="R3328ff1a4b8f4d8d"/>
    <p:sldId xmlns:r="http://schemas.openxmlformats.org/officeDocument/2006/relationships" id="260" r:id="R9ab27bbffb1f460c"/>
    <p:sldId xmlns:r="http://schemas.openxmlformats.org/officeDocument/2006/relationships" id="261" r:id="R872f33a6f5344b90"/>
    <p:sldId xmlns:r="http://schemas.openxmlformats.org/officeDocument/2006/relationships" id="262" r:id="R34615cf4ceda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b40e1902e4611" /><Relationship Type="http://schemas.openxmlformats.org/officeDocument/2006/relationships/slide" Target="/ppt/slides/slide1.xml" Id="Rbd51be27455d495d" /><Relationship Type="http://schemas.openxmlformats.org/officeDocument/2006/relationships/slide" Target="/ppt/slides/slide2.xml" Id="Ra5ca583ee11f42e2" /><Relationship Type="http://schemas.openxmlformats.org/officeDocument/2006/relationships/slide" Target="/ppt/slides/slide3.xml" Id="Rcb1a08382dcd4dd2" /><Relationship Type="http://schemas.openxmlformats.org/officeDocument/2006/relationships/slide" Target="/ppt/slides/slide4.xml" Id="R3328ff1a4b8f4d8d" /><Relationship Type="http://schemas.openxmlformats.org/officeDocument/2006/relationships/slide" Target="/ppt/slides/slide5.xml" Id="R9ab27bbffb1f460c" /><Relationship Type="http://schemas.openxmlformats.org/officeDocument/2006/relationships/slide" Target="/ppt/slides/slide6.xml" Id="R872f33a6f5344b90" /><Relationship Type="http://schemas.openxmlformats.org/officeDocument/2006/relationships/slide" Target="/ppt/slides/slide7.xml" Id="R34615cf4ceda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380b46e79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494efc284694" /><Relationship Type="http://schemas.openxmlformats.org/officeDocument/2006/relationships/theme" Target="/ppt/slideMasters/theme/theme1.xml" Id="Rb126b1f493c5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b494efc28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6f8e1407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d8e39ac8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c6af4fd5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508a5c9c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eee355385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c436bdfa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a39452b3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