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498ac8981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186e9d90143d0"/>
  </p:sldMasterIdLst>
  <p:sldIdLst>
    <p:sldId xmlns:r="http://schemas.openxmlformats.org/officeDocument/2006/relationships" id="256" r:id="R24a1cd34cd7e43af"/>
    <p:sldId xmlns:r="http://schemas.openxmlformats.org/officeDocument/2006/relationships" id="257" r:id="R8a8b1b2396a54687"/>
    <p:sldId xmlns:r="http://schemas.openxmlformats.org/officeDocument/2006/relationships" id="258" r:id="R57ede04e24f64ddf"/>
    <p:sldId xmlns:r="http://schemas.openxmlformats.org/officeDocument/2006/relationships" id="259" r:id="R9e03baf582574ee8"/>
    <p:sldId xmlns:r="http://schemas.openxmlformats.org/officeDocument/2006/relationships" id="260" r:id="R9b367ef633ec406e"/>
    <p:sldId xmlns:r="http://schemas.openxmlformats.org/officeDocument/2006/relationships" id="261" r:id="Rbe16f87bb7434873"/>
    <p:sldId xmlns:r="http://schemas.openxmlformats.org/officeDocument/2006/relationships" id="262" r:id="R6a0f4a4e03ca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186e9d90143d0" /><Relationship Type="http://schemas.openxmlformats.org/officeDocument/2006/relationships/slide" Target="/ppt/slides/slide1.xml" Id="R24a1cd34cd7e43af" /><Relationship Type="http://schemas.openxmlformats.org/officeDocument/2006/relationships/slide" Target="/ppt/slides/slide2.xml" Id="R8a8b1b2396a54687" /><Relationship Type="http://schemas.openxmlformats.org/officeDocument/2006/relationships/slide" Target="/ppt/slides/slide3.xml" Id="R57ede04e24f64ddf" /><Relationship Type="http://schemas.openxmlformats.org/officeDocument/2006/relationships/slide" Target="/ppt/slides/slide4.xml" Id="R9e03baf582574ee8" /><Relationship Type="http://schemas.openxmlformats.org/officeDocument/2006/relationships/slide" Target="/ppt/slides/slide5.xml" Id="R9b367ef633ec406e" /><Relationship Type="http://schemas.openxmlformats.org/officeDocument/2006/relationships/slide" Target="/ppt/slides/slide6.xml" Id="Rbe16f87bb7434873" /><Relationship Type="http://schemas.openxmlformats.org/officeDocument/2006/relationships/slide" Target="/ppt/slides/slide7.xml" Id="R6a0f4a4e03ca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35d084440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e84bf1ff4b4c" /><Relationship Type="http://schemas.openxmlformats.org/officeDocument/2006/relationships/theme" Target="/ppt/slideMasters/theme/theme1.xml" Id="Rb746f1c17c52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ae84bf1ff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c7466266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9a92ba0c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aa12dbee6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1829b227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670dbf2b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b1c071aa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f5451f0c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SPORSHEIM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8 879 322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GJØEN SPORSHEIM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Storskarven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HOLDING AS</a:t>
            </a:r>
          </a:p>
        </p:txBody>
      </p:sp>
    </p:spTree>
  </p:cSld>
  <p:clrMapOvr>
    <a:masterClrMapping xmlns:a="http://schemas.openxmlformats.org/drawingml/2006/main"/>
  </p:clrMapOvr>
</p:sld>
</file>