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1a28926e1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534e55bfa4df5"/>
  </p:sldMasterIdLst>
  <p:sldIdLst>
    <p:sldId xmlns:r="http://schemas.openxmlformats.org/officeDocument/2006/relationships" id="256" r:id="R7bf9cd65b1e245a2"/>
    <p:sldId xmlns:r="http://schemas.openxmlformats.org/officeDocument/2006/relationships" id="257" r:id="Rfbc60eefd22241ed"/>
    <p:sldId xmlns:r="http://schemas.openxmlformats.org/officeDocument/2006/relationships" id="258" r:id="Raf31809c94ce40b6"/>
    <p:sldId xmlns:r="http://schemas.openxmlformats.org/officeDocument/2006/relationships" id="259" r:id="Rdb2c323ab3da4ff2"/>
    <p:sldId xmlns:r="http://schemas.openxmlformats.org/officeDocument/2006/relationships" id="260" r:id="R13ccf5b3a63245ec"/>
    <p:sldId xmlns:r="http://schemas.openxmlformats.org/officeDocument/2006/relationships" id="261" r:id="R528966d2290545ad"/>
    <p:sldId xmlns:r="http://schemas.openxmlformats.org/officeDocument/2006/relationships" id="262" r:id="R42ffc6a2a0ac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534e55bfa4df5" /><Relationship Type="http://schemas.openxmlformats.org/officeDocument/2006/relationships/slide" Target="/ppt/slides/slide1.xml" Id="R7bf9cd65b1e245a2" /><Relationship Type="http://schemas.openxmlformats.org/officeDocument/2006/relationships/slide" Target="/ppt/slides/slide2.xml" Id="Rfbc60eefd22241ed" /><Relationship Type="http://schemas.openxmlformats.org/officeDocument/2006/relationships/slide" Target="/ppt/slides/slide3.xml" Id="Raf31809c94ce40b6" /><Relationship Type="http://schemas.openxmlformats.org/officeDocument/2006/relationships/slide" Target="/ppt/slides/slide4.xml" Id="Rdb2c323ab3da4ff2" /><Relationship Type="http://schemas.openxmlformats.org/officeDocument/2006/relationships/slide" Target="/ppt/slides/slide5.xml" Id="R13ccf5b3a63245ec" /><Relationship Type="http://schemas.openxmlformats.org/officeDocument/2006/relationships/slide" Target="/ppt/slides/slide6.xml" Id="R528966d2290545ad" /><Relationship Type="http://schemas.openxmlformats.org/officeDocument/2006/relationships/slide" Target="/ppt/slides/slide7.xml" Id="R42ffc6a2a0ac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e4eaccf93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9a7cf67649fd" /><Relationship Type="http://schemas.openxmlformats.org/officeDocument/2006/relationships/theme" Target="/ppt/slideMasters/theme/theme1.xml" Id="R8e9eb527b560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79a7cf676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71cfe18c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8deee829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720cdc41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12022932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43233e31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1be33581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5f27df0f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RINGVOLD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9 707 422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15 209 279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AUGUST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CHRISTINA RINGVOLD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AUGUST RINGVOLD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 MARIA RINGVOLD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&amp; CO AS</a:t>
            </a:r>
          </a:p>
        </p:txBody>
      </p:sp>
    </p:spTree>
  </p:cSld>
  <p:clrMapOvr>
    <a:masterClrMapping xmlns:a="http://schemas.openxmlformats.org/drawingml/2006/main"/>
  </p:clrMapOvr>
</p:sld>
</file>