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b89df0f724b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781f6e1974aa2"/>
  </p:sldMasterIdLst>
  <p:sldIdLst>
    <p:sldId xmlns:r="http://schemas.openxmlformats.org/officeDocument/2006/relationships" id="256" r:id="Ref277db730874691"/>
    <p:sldId xmlns:r="http://schemas.openxmlformats.org/officeDocument/2006/relationships" id="257" r:id="R6bb279cd30cf4a8e"/>
    <p:sldId xmlns:r="http://schemas.openxmlformats.org/officeDocument/2006/relationships" id="258" r:id="Rbbde07e81e514d94"/>
    <p:sldId xmlns:r="http://schemas.openxmlformats.org/officeDocument/2006/relationships" id="259" r:id="R15249c5025e44790"/>
    <p:sldId xmlns:r="http://schemas.openxmlformats.org/officeDocument/2006/relationships" id="260" r:id="Rebede8114b964d52"/>
    <p:sldId xmlns:r="http://schemas.openxmlformats.org/officeDocument/2006/relationships" id="261" r:id="R4bd3b57c49b14fea"/>
    <p:sldId xmlns:r="http://schemas.openxmlformats.org/officeDocument/2006/relationships" id="262" r:id="R3576d4d24f93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781f6e1974aa2" /><Relationship Type="http://schemas.openxmlformats.org/officeDocument/2006/relationships/slide" Target="/ppt/slides/slide1.xml" Id="Ref277db730874691" /><Relationship Type="http://schemas.openxmlformats.org/officeDocument/2006/relationships/slide" Target="/ppt/slides/slide2.xml" Id="R6bb279cd30cf4a8e" /><Relationship Type="http://schemas.openxmlformats.org/officeDocument/2006/relationships/slide" Target="/ppt/slides/slide3.xml" Id="Rbbde07e81e514d94" /><Relationship Type="http://schemas.openxmlformats.org/officeDocument/2006/relationships/slide" Target="/ppt/slides/slide4.xml" Id="R15249c5025e44790" /><Relationship Type="http://schemas.openxmlformats.org/officeDocument/2006/relationships/slide" Target="/ppt/slides/slide5.xml" Id="Rebede8114b964d52" /><Relationship Type="http://schemas.openxmlformats.org/officeDocument/2006/relationships/slide" Target="/ppt/slides/slide6.xml" Id="R4bd3b57c49b14fea" /><Relationship Type="http://schemas.openxmlformats.org/officeDocument/2006/relationships/slide" Target="/ppt/slides/slide7.xml" Id="R3576d4d24f93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5ef1b1dff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a2646bce43ca" /><Relationship Type="http://schemas.openxmlformats.org/officeDocument/2006/relationships/theme" Target="/ppt/slideMasters/theme/theme1.xml" Id="R17484b68bf54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ca2646bce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adf90e8c6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72e985415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cc5f829e2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02f35880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17518492b4a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30357b52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527704e5c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