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325d9f82ce4e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bcb3e1d83949bb"/>
  </p:sldMasterIdLst>
  <p:sldIdLst>
    <p:sldId xmlns:r="http://schemas.openxmlformats.org/officeDocument/2006/relationships" id="256" r:id="R064ef57f08484dd1"/>
    <p:sldId xmlns:r="http://schemas.openxmlformats.org/officeDocument/2006/relationships" id="257" r:id="R35a25784c90c444c"/>
    <p:sldId xmlns:r="http://schemas.openxmlformats.org/officeDocument/2006/relationships" id="258" r:id="R34a59f8cc9df473f"/>
    <p:sldId xmlns:r="http://schemas.openxmlformats.org/officeDocument/2006/relationships" id="259" r:id="R0451517b3cb942d7"/>
    <p:sldId xmlns:r="http://schemas.openxmlformats.org/officeDocument/2006/relationships" id="260" r:id="R89a072c18d2441ba"/>
    <p:sldId xmlns:r="http://schemas.openxmlformats.org/officeDocument/2006/relationships" id="261" r:id="Rbc479a94fde04e8d"/>
    <p:sldId xmlns:r="http://schemas.openxmlformats.org/officeDocument/2006/relationships" id="262" r:id="Rc032f72c71ba4e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bcb3e1d83949bb" /><Relationship Type="http://schemas.openxmlformats.org/officeDocument/2006/relationships/slide" Target="/ppt/slides/slide1.xml" Id="R064ef57f08484dd1" /><Relationship Type="http://schemas.openxmlformats.org/officeDocument/2006/relationships/slide" Target="/ppt/slides/slide2.xml" Id="R35a25784c90c444c" /><Relationship Type="http://schemas.openxmlformats.org/officeDocument/2006/relationships/slide" Target="/ppt/slides/slide3.xml" Id="R34a59f8cc9df473f" /><Relationship Type="http://schemas.openxmlformats.org/officeDocument/2006/relationships/slide" Target="/ppt/slides/slide4.xml" Id="R0451517b3cb942d7" /><Relationship Type="http://schemas.openxmlformats.org/officeDocument/2006/relationships/slide" Target="/ppt/slides/slide5.xml" Id="R89a072c18d2441ba" /><Relationship Type="http://schemas.openxmlformats.org/officeDocument/2006/relationships/slide" Target="/ppt/slides/slide6.xml" Id="Rbc479a94fde04e8d" /><Relationship Type="http://schemas.openxmlformats.org/officeDocument/2006/relationships/slide" Target="/ppt/slides/slide7.xml" Id="Rc032f72c71ba4e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e712e1fc464a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f170fc0f3c40d1" /><Relationship Type="http://schemas.openxmlformats.org/officeDocument/2006/relationships/theme" Target="/ppt/slideMasters/theme/theme1.xml" Id="Re3083f3821864e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f170fc0f3c40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e8ace7402942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a8f87d6c54f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505a989d0d4a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85360882d64e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a7a2c34d554e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a3801960f046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0ed3f89a4a48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HOLLENDERSTIEN 20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HOLLENDERSTIEN 20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HOLLENDERSTIEN 20 AS ble etablert [år] og holder til i Larkollen.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HOLLENDERSTIEN 20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HOLLENDERSTIEN 20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HOLLENDERSTIEN 20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−8 906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1 132 100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3 386 296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4 592 567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HOLLENDERSTIEN 20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MAGNAR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HOLLENDERSTIEN 20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Hollenderstien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1560 Larkollen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magnar.nilsen@mnc-as.no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989 255 444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HOLLENDERSTIEN 20 AS</a:t>
            </a:r>
          </a:p>
        </p:txBody>
      </p:sp>
    </p:spTree>
  </p:cSld>
  <p:clrMapOvr>
    <a:masterClrMapping xmlns:a="http://schemas.openxmlformats.org/drawingml/2006/main"/>
  </p:clrMapOvr>
</p:sld>
</file>