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d8aa981fd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f00f26e57c4bb2"/>
  </p:sldMasterIdLst>
  <p:sldIdLst>
    <p:sldId xmlns:r="http://schemas.openxmlformats.org/officeDocument/2006/relationships" id="256" r:id="R085c7fc4f7aa4d50"/>
    <p:sldId xmlns:r="http://schemas.openxmlformats.org/officeDocument/2006/relationships" id="257" r:id="R3ba689ec3b134c23"/>
    <p:sldId xmlns:r="http://schemas.openxmlformats.org/officeDocument/2006/relationships" id="258" r:id="R253d2f96a2da4747"/>
    <p:sldId xmlns:r="http://schemas.openxmlformats.org/officeDocument/2006/relationships" id="259" r:id="R8b7382d0dada4a41"/>
    <p:sldId xmlns:r="http://schemas.openxmlformats.org/officeDocument/2006/relationships" id="260" r:id="R303b4fbda622402e"/>
    <p:sldId xmlns:r="http://schemas.openxmlformats.org/officeDocument/2006/relationships" id="261" r:id="Rd385beecaaf64904"/>
    <p:sldId xmlns:r="http://schemas.openxmlformats.org/officeDocument/2006/relationships" id="262" r:id="R29e2bae0d068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00f26e57c4bb2" /><Relationship Type="http://schemas.openxmlformats.org/officeDocument/2006/relationships/slide" Target="/ppt/slides/slide1.xml" Id="R085c7fc4f7aa4d50" /><Relationship Type="http://schemas.openxmlformats.org/officeDocument/2006/relationships/slide" Target="/ppt/slides/slide2.xml" Id="R3ba689ec3b134c23" /><Relationship Type="http://schemas.openxmlformats.org/officeDocument/2006/relationships/slide" Target="/ppt/slides/slide3.xml" Id="R253d2f96a2da4747" /><Relationship Type="http://schemas.openxmlformats.org/officeDocument/2006/relationships/slide" Target="/ppt/slides/slide4.xml" Id="R8b7382d0dada4a41" /><Relationship Type="http://schemas.openxmlformats.org/officeDocument/2006/relationships/slide" Target="/ppt/slides/slide5.xml" Id="R303b4fbda622402e" /><Relationship Type="http://schemas.openxmlformats.org/officeDocument/2006/relationships/slide" Target="/ppt/slides/slide6.xml" Id="Rd385beecaaf64904" /><Relationship Type="http://schemas.openxmlformats.org/officeDocument/2006/relationships/slide" Target="/ppt/slides/slide7.xml" Id="R29e2bae0d068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8c67af3d9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0d772b15d43a5" /><Relationship Type="http://schemas.openxmlformats.org/officeDocument/2006/relationships/theme" Target="/ppt/slideMasters/theme/theme1.xml" Id="Rdd6ea6dff96e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0d772b15d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f3d67f4e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e5495f73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73100ab49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d8288a552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520731914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322dfd99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554ac839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14 570 689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13 493 302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BJØRN EGIL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Haråsveien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