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0480cbbb0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6f584adcf4ba1"/>
  </p:sldMasterIdLst>
  <p:sldIdLst>
    <p:sldId xmlns:r="http://schemas.openxmlformats.org/officeDocument/2006/relationships" id="256" r:id="Rb6456a5afdbf4d42"/>
    <p:sldId xmlns:r="http://schemas.openxmlformats.org/officeDocument/2006/relationships" id="257" r:id="R1b06d19814c349de"/>
    <p:sldId xmlns:r="http://schemas.openxmlformats.org/officeDocument/2006/relationships" id="258" r:id="R51d0880d76c94b6f"/>
    <p:sldId xmlns:r="http://schemas.openxmlformats.org/officeDocument/2006/relationships" id="259" r:id="R9695003c84ba4241"/>
    <p:sldId xmlns:r="http://schemas.openxmlformats.org/officeDocument/2006/relationships" id="260" r:id="Rf79ade53f0ba4ec6"/>
    <p:sldId xmlns:r="http://schemas.openxmlformats.org/officeDocument/2006/relationships" id="261" r:id="R95345fde00b04378"/>
    <p:sldId xmlns:r="http://schemas.openxmlformats.org/officeDocument/2006/relationships" id="262" r:id="R6200623bfabf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6f584adcf4ba1" /><Relationship Type="http://schemas.openxmlformats.org/officeDocument/2006/relationships/slide" Target="/ppt/slides/slide1.xml" Id="Rb6456a5afdbf4d42" /><Relationship Type="http://schemas.openxmlformats.org/officeDocument/2006/relationships/slide" Target="/ppt/slides/slide2.xml" Id="R1b06d19814c349de" /><Relationship Type="http://schemas.openxmlformats.org/officeDocument/2006/relationships/slide" Target="/ppt/slides/slide3.xml" Id="R51d0880d76c94b6f" /><Relationship Type="http://schemas.openxmlformats.org/officeDocument/2006/relationships/slide" Target="/ppt/slides/slide4.xml" Id="R9695003c84ba4241" /><Relationship Type="http://schemas.openxmlformats.org/officeDocument/2006/relationships/slide" Target="/ppt/slides/slide5.xml" Id="Rf79ade53f0ba4ec6" /><Relationship Type="http://schemas.openxmlformats.org/officeDocument/2006/relationships/slide" Target="/ppt/slides/slide6.xml" Id="R95345fde00b04378" /><Relationship Type="http://schemas.openxmlformats.org/officeDocument/2006/relationships/slide" Target="/ppt/slides/slide7.xml" Id="R6200623bfabf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2e852527c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76629fd654c1e" /><Relationship Type="http://schemas.openxmlformats.org/officeDocument/2006/relationships/theme" Target="/ppt/slideMasters/theme/theme1.xml" Id="R46b227690a90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76629fd65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32b31ab2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cbefbc0a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7851dd24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97bff772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da37327c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7be4c035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b2476448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