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d525a3969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dd57620994539"/>
  </p:sldMasterIdLst>
  <p:sldIdLst>
    <p:sldId xmlns:r="http://schemas.openxmlformats.org/officeDocument/2006/relationships" id="256" r:id="R818c12d8ce094c0b"/>
    <p:sldId xmlns:r="http://schemas.openxmlformats.org/officeDocument/2006/relationships" id="257" r:id="Re5585f0b20c34b8b"/>
    <p:sldId xmlns:r="http://schemas.openxmlformats.org/officeDocument/2006/relationships" id="258" r:id="Rc39c5ac2f8a146aa"/>
    <p:sldId xmlns:r="http://schemas.openxmlformats.org/officeDocument/2006/relationships" id="259" r:id="R3182d5a9c11542d7"/>
    <p:sldId xmlns:r="http://schemas.openxmlformats.org/officeDocument/2006/relationships" id="260" r:id="Ra2f8a430fa5d4070"/>
    <p:sldId xmlns:r="http://schemas.openxmlformats.org/officeDocument/2006/relationships" id="261" r:id="R523cba626be44679"/>
    <p:sldId xmlns:r="http://schemas.openxmlformats.org/officeDocument/2006/relationships" id="262" r:id="Rbd1c0263931f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dd57620994539" /><Relationship Type="http://schemas.openxmlformats.org/officeDocument/2006/relationships/slide" Target="/ppt/slides/slide1.xml" Id="R818c12d8ce094c0b" /><Relationship Type="http://schemas.openxmlformats.org/officeDocument/2006/relationships/slide" Target="/ppt/slides/slide2.xml" Id="Re5585f0b20c34b8b" /><Relationship Type="http://schemas.openxmlformats.org/officeDocument/2006/relationships/slide" Target="/ppt/slides/slide3.xml" Id="Rc39c5ac2f8a146aa" /><Relationship Type="http://schemas.openxmlformats.org/officeDocument/2006/relationships/slide" Target="/ppt/slides/slide4.xml" Id="R3182d5a9c11542d7" /><Relationship Type="http://schemas.openxmlformats.org/officeDocument/2006/relationships/slide" Target="/ppt/slides/slide5.xml" Id="Ra2f8a430fa5d4070" /><Relationship Type="http://schemas.openxmlformats.org/officeDocument/2006/relationships/slide" Target="/ppt/slides/slide6.xml" Id="R523cba626be44679" /><Relationship Type="http://schemas.openxmlformats.org/officeDocument/2006/relationships/slide" Target="/ppt/slides/slide7.xml" Id="Rbd1c0263931f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b091cd974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0cec279b4314" /><Relationship Type="http://schemas.openxmlformats.org/officeDocument/2006/relationships/theme" Target="/ppt/slideMasters/theme/theme1.xml" Id="R28521d268cab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50cec279b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45cb866d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acb131cbc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3381ce41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c55aa00d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817962f87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70dc8c4a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b5922081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