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737673ae6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5dc1d363e4069"/>
  </p:sldMasterIdLst>
  <p:sldIdLst>
    <p:sldId xmlns:r="http://schemas.openxmlformats.org/officeDocument/2006/relationships" id="256" r:id="Rbf43dfb0f8374588"/>
    <p:sldId xmlns:r="http://schemas.openxmlformats.org/officeDocument/2006/relationships" id="257" r:id="Re819394fe34b4b84"/>
    <p:sldId xmlns:r="http://schemas.openxmlformats.org/officeDocument/2006/relationships" id="258" r:id="R91f58abdf40e4e61"/>
    <p:sldId xmlns:r="http://schemas.openxmlformats.org/officeDocument/2006/relationships" id="259" r:id="R7a4410fc34e947b9"/>
    <p:sldId xmlns:r="http://schemas.openxmlformats.org/officeDocument/2006/relationships" id="260" r:id="R1674c13569ce430a"/>
    <p:sldId xmlns:r="http://schemas.openxmlformats.org/officeDocument/2006/relationships" id="261" r:id="R0170bb7e3ada47a3"/>
    <p:sldId xmlns:r="http://schemas.openxmlformats.org/officeDocument/2006/relationships" id="262" r:id="R7230c650f68d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5dc1d363e4069" /><Relationship Type="http://schemas.openxmlformats.org/officeDocument/2006/relationships/slide" Target="/ppt/slides/slide1.xml" Id="Rbf43dfb0f8374588" /><Relationship Type="http://schemas.openxmlformats.org/officeDocument/2006/relationships/slide" Target="/ppt/slides/slide2.xml" Id="Re819394fe34b4b84" /><Relationship Type="http://schemas.openxmlformats.org/officeDocument/2006/relationships/slide" Target="/ppt/slides/slide3.xml" Id="R91f58abdf40e4e61" /><Relationship Type="http://schemas.openxmlformats.org/officeDocument/2006/relationships/slide" Target="/ppt/slides/slide4.xml" Id="R7a4410fc34e947b9" /><Relationship Type="http://schemas.openxmlformats.org/officeDocument/2006/relationships/slide" Target="/ppt/slides/slide5.xml" Id="R1674c13569ce430a" /><Relationship Type="http://schemas.openxmlformats.org/officeDocument/2006/relationships/slide" Target="/ppt/slides/slide6.xml" Id="R0170bb7e3ada47a3" /><Relationship Type="http://schemas.openxmlformats.org/officeDocument/2006/relationships/slide" Target="/ppt/slides/slide7.xml" Id="R7230c650f68d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10e3d81eb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d68cc50342c7" /><Relationship Type="http://schemas.openxmlformats.org/officeDocument/2006/relationships/theme" Target="/ppt/slideMasters/theme/theme1.xml" Id="R3184b6a8e869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bd68cc503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28263e09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e662cf6d8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423909d0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93d2f3226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b2ba7355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a8df3f163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3247b06f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