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95d4eb2bc34d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dbd2dbfbfc47ba"/>
  </p:sldMasterIdLst>
  <p:sldIdLst>
    <p:sldId xmlns:r="http://schemas.openxmlformats.org/officeDocument/2006/relationships" id="256" r:id="R2f144c84fde84206"/>
    <p:sldId xmlns:r="http://schemas.openxmlformats.org/officeDocument/2006/relationships" id="257" r:id="R898cfeb9f2244d03"/>
    <p:sldId xmlns:r="http://schemas.openxmlformats.org/officeDocument/2006/relationships" id="258" r:id="Re7a941c43c584184"/>
    <p:sldId xmlns:r="http://schemas.openxmlformats.org/officeDocument/2006/relationships" id="259" r:id="Rf70f1180f6ce4f92"/>
    <p:sldId xmlns:r="http://schemas.openxmlformats.org/officeDocument/2006/relationships" id="260" r:id="Rcbf81bd5fc774e92"/>
    <p:sldId xmlns:r="http://schemas.openxmlformats.org/officeDocument/2006/relationships" id="261" r:id="Rf76175bdfc414d32"/>
    <p:sldId xmlns:r="http://schemas.openxmlformats.org/officeDocument/2006/relationships" id="262" r:id="R3d2dd3c2d5bb4d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bd2dbfbfc47ba" /><Relationship Type="http://schemas.openxmlformats.org/officeDocument/2006/relationships/slide" Target="/ppt/slides/slide1.xml" Id="R2f144c84fde84206" /><Relationship Type="http://schemas.openxmlformats.org/officeDocument/2006/relationships/slide" Target="/ppt/slides/slide2.xml" Id="R898cfeb9f2244d03" /><Relationship Type="http://schemas.openxmlformats.org/officeDocument/2006/relationships/slide" Target="/ppt/slides/slide3.xml" Id="Re7a941c43c584184" /><Relationship Type="http://schemas.openxmlformats.org/officeDocument/2006/relationships/slide" Target="/ppt/slides/slide4.xml" Id="Rf70f1180f6ce4f92" /><Relationship Type="http://schemas.openxmlformats.org/officeDocument/2006/relationships/slide" Target="/ppt/slides/slide5.xml" Id="Rcbf81bd5fc774e92" /><Relationship Type="http://schemas.openxmlformats.org/officeDocument/2006/relationships/slide" Target="/ppt/slides/slide6.xml" Id="Rf76175bdfc414d32" /><Relationship Type="http://schemas.openxmlformats.org/officeDocument/2006/relationships/slide" Target="/ppt/slides/slide7.xml" Id="R3d2dd3c2d5bb4d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5f83eb69348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daf3f3c85453b" /><Relationship Type="http://schemas.openxmlformats.org/officeDocument/2006/relationships/theme" Target="/ppt/slideMasters/theme/theme1.xml" Id="R0c99fb01d36944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5daf3f3c8545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c5e24fc934f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160ac025044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2e0cffcdf41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e3964cb5d49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1c3202fda42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19ce2b8e449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bfd00627948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K.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K.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189 541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2 908 154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JØRGEN KOLDERUP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Kurveien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