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d7962fcb1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8f2a3ed5f483b"/>
  </p:sldMasterIdLst>
  <p:sldIdLst>
    <p:sldId xmlns:r="http://schemas.openxmlformats.org/officeDocument/2006/relationships" id="256" r:id="R5dbe765ce5284bd8"/>
    <p:sldId xmlns:r="http://schemas.openxmlformats.org/officeDocument/2006/relationships" id="257" r:id="Rb719302ad4c14331"/>
    <p:sldId xmlns:r="http://schemas.openxmlformats.org/officeDocument/2006/relationships" id="258" r:id="R7b2326a3f2cf4f5a"/>
    <p:sldId xmlns:r="http://schemas.openxmlformats.org/officeDocument/2006/relationships" id="259" r:id="R0dcc43309d324e57"/>
    <p:sldId xmlns:r="http://schemas.openxmlformats.org/officeDocument/2006/relationships" id="260" r:id="R65aa6dbe77f949b0"/>
    <p:sldId xmlns:r="http://schemas.openxmlformats.org/officeDocument/2006/relationships" id="261" r:id="R1cedaf87aba54a2f"/>
    <p:sldId xmlns:r="http://schemas.openxmlformats.org/officeDocument/2006/relationships" id="262" r:id="R65a44753bfd843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8f2a3ed5f483b" /><Relationship Type="http://schemas.openxmlformats.org/officeDocument/2006/relationships/slide" Target="/ppt/slides/slide1.xml" Id="R5dbe765ce5284bd8" /><Relationship Type="http://schemas.openxmlformats.org/officeDocument/2006/relationships/slide" Target="/ppt/slides/slide2.xml" Id="Rb719302ad4c14331" /><Relationship Type="http://schemas.openxmlformats.org/officeDocument/2006/relationships/slide" Target="/ppt/slides/slide3.xml" Id="R7b2326a3f2cf4f5a" /><Relationship Type="http://schemas.openxmlformats.org/officeDocument/2006/relationships/slide" Target="/ppt/slides/slide4.xml" Id="R0dcc43309d324e57" /><Relationship Type="http://schemas.openxmlformats.org/officeDocument/2006/relationships/slide" Target="/ppt/slides/slide5.xml" Id="R65aa6dbe77f949b0" /><Relationship Type="http://schemas.openxmlformats.org/officeDocument/2006/relationships/slide" Target="/ppt/slides/slide6.xml" Id="R1cedaf87aba54a2f" /><Relationship Type="http://schemas.openxmlformats.org/officeDocument/2006/relationships/slide" Target="/ppt/slides/slide7.xml" Id="R65a44753bfd843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e7522e986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14e676d654df6" /><Relationship Type="http://schemas.openxmlformats.org/officeDocument/2006/relationships/theme" Target="/ppt/slideMasters/theme/theme1.xml" Id="R514bb9cc08b645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114e676d65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e5c744366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e82b1c9d3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1804fb874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8923e9f01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f37ef81b943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0655a34d94a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7e054837e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KALLEVIK RANDI KESKITALO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