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bea67d7a42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0f736c6fa430a"/>
  </p:sldMasterIdLst>
  <p:sldIdLst>
    <p:sldId xmlns:r="http://schemas.openxmlformats.org/officeDocument/2006/relationships" id="256" r:id="Rda1962d9550d4a7d"/>
    <p:sldId xmlns:r="http://schemas.openxmlformats.org/officeDocument/2006/relationships" id="257" r:id="Raf3ba857fac34065"/>
    <p:sldId xmlns:r="http://schemas.openxmlformats.org/officeDocument/2006/relationships" id="258" r:id="R1bc68fdf83d24645"/>
    <p:sldId xmlns:r="http://schemas.openxmlformats.org/officeDocument/2006/relationships" id="259" r:id="Rabca3b0df57448d7"/>
    <p:sldId xmlns:r="http://schemas.openxmlformats.org/officeDocument/2006/relationships" id="260" r:id="R9627167e159a4219"/>
    <p:sldId xmlns:r="http://schemas.openxmlformats.org/officeDocument/2006/relationships" id="261" r:id="Rc4062aebacd34944"/>
    <p:sldId xmlns:r="http://schemas.openxmlformats.org/officeDocument/2006/relationships" id="262" r:id="Rb20f063f0a0642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0f736c6fa430a" /><Relationship Type="http://schemas.openxmlformats.org/officeDocument/2006/relationships/slide" Target="/ppt/slides/slide1.xml" Id="Rda1962d9550d4a7d" /><Relationship Type="http://schemas.openxmlformats.org/officeDocument/2006/relationships/slide" Target="/ppt/slides/slide2.xml" Id="Raf3ba857fac34065" /><Relationship Type="http://schemas.openxmlformats.org/officeDocument/2006/relationships/slide" Target="/ppt/slides/slide3.xml" Id="R1bc68fdf83d24645" /><Relationship Type="http://schemas.openxmlformats.org/officeDocument/2006/relationships/slide" Target="/ppt/slides/slide4.xml" Id="Rabca3b0df57448d7" /><Relationship Type="http://schemas.openxmlformats.org/officeDocument/2006/relationships/slide" Target="/ppt/slides/slide5.xml" Id="R9627167e159a4219" /><Relationship Type="http://schemas.openxmlformats.org/officeDocument/2006/relationships/slide" Target="/ppt/slides/slide6.xml" Id="Rc4062aebacd34944" /><Relationship Type="http://schemas.openxmlformats.org/officeDocument/2006/relationships/slide" Target="/ppt/slides/slide7.xml" Id="Rb20f063f0a0642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2626bfb30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268c8023247b7" /><Relationship Type="http://schemas.openxmlformats.org/officeDocument/2006/relationships/theme" Target="/ppt/slideMasters/theme/theme1.xml" Id="R9baf0aef2e14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268c80232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c3234ec7a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1065af72c44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afcc8f8b0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6218402e1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b5052b441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99db6877147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05798dd17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1 654 240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Berntsen, Nordre hovedgårds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