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2c1a1993645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8704b22304ace"/>
  </p:sldMasterIdLst>
  <p:sldIdLst>
    <p:sldId xmlns:r="http://schemas.openxmlformats.org/officeDocument/2006/relationships" id="256" r:id="R9fa19196d97d4faf"/>
    <p:sldId xmlns:r="http://schemas.openxmlformats.org/officeDocument/2006/relationships" id="257" r:id="Rc6e411c54d6b4014"/>
    <p:sldId xmlns:r="http://schemas.openxmlformats.org/officeDocument/2006/relationships" id="258" r:id="R90c2218af225460e"/>
    <p:sldId xmlns:r="http://schemas.openxmlformats.org/officeDocument/2006/relationships" id="259" r:id="Rbefa5026b0ce4953"/>
    <p:sldId xmlns:r="http://schemas.openxmlformats.org/officeDocument/2006/relationships" id="260" r:id="R4bc54bdc6c2a4aec"/>
    <p:sldId xmlns:r="http://schemas.openxmlformats.org/officeDocument/2006/relationships" id="261" r:id="R9b23b02711ad48bd"/>
    <p:sldId xmlns:r="http://schemas.openxmlformats.org/officeDocument/2006/relationships" id="262" r:id="R2966f454a23e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8704b22304ace" /><Relationship Type="http://schemas.openxmlformats.org/officeDocument/2006/relationships/slide" Target="/ppt/slides/slide1.xml" Id="R9fa19196d97d4faf" /><Relationship Type="http://schemas.openxmlformats.org/officeDocument/2006/relationships/slide" Target="/ppt/slides/slide2.xml" Id="Rc6e411c54d6b4014" /><Relationship Type="http://schemas.openxmlformats.org/officeDocument/2006/relationships/slide" Target="/ppt/slides/slide3.xml" Id="R90c2218af225460e" /><Relationship Type="http://schemas.openxmlformats.org/officeDocument/2006/relationships/slide" Target="/ppt/slides/slide4.xml" Id="Rbefa5026b0ce4953" /><Relationship Type="http://schemas.openxmlformats.org/officeDocument/2006/relationships/slide" Target="/ppt/slides/slide5.xml" Id="R4bc54bdc6c2a4aec" /><Relationship Type="http://schemas.openxmlformats.org/officeDocument/2006/relationships/slide" Target="/ppt/slides/slide6.xml" Id="R9b23b02711ad48bd" /><Relationship Type="http://schemas.openxmlformats.org/officeDocument/2006/relationships/slide" Target="/ppt/slides/slide7.xml" Id="R2966f454a23e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2c2b4e5b3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f1cf10032452a" /><Relationship Type="http://schemas.openxmlformats.org/officeDocument/2006/relationships/theme" Target="/ppt/slideMasters/theme/theme1.xml" Id="R8d8dde3ef36a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f1cf10032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11b17f8f0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7edb71a44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80f98e5d4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c6879294d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c1ffdd3fc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e6b6e9553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ce9e64ccc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