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fe9cea7b1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b7e80b95e447b"/>
  </p:sldMasterIdLst>
  <p:sldIdLst>
    <p:sldId xmlns:r="http://schemas.openxmlformats.org/officeDocument/2006/relationships" id="256" r:id="R139f7af65a294b84"/>
    <p:sldId xmlns:r="http://schemas.openxmlformats.org/officeDocument/2006/relationships" id="257" r:id="R8e01372750ba4725"/>
    <p:sldId xmlns:r="http://schemas.openxmlformats.org/officeDocument/2006/relationships" id="258" r:id="Rae10fb2059a44807"/>
    <p:sldId xmlns:r="http://schemas.openxmlformats.org/officeDocument/2006/relationships" id="259" r:id="R4b0c7115c778489f"/>
    <p:sldId xmlns:r="http://schemas.openxmlformats.org/officeDocument/2006/relationships" id="260" r:id="Rfaa92adb28324624"/>
    <p:sldId xmlns:r="http://schemas.openxmlformats.org/officeDocument/2006/relationships" id="261" r:id="R5b4cc6871fe94ba8"/>
    <p:sldId xmlns:r="http://schemas.openxmlformats.org/officeDocument/2006/relationships" id="262" r:id="R45a28dcb5f81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b7e80b95e447b" /><Relationship Type="http://schemas.openxmlformats.org/officeDocument/2006/relationships/slide" Target="/ppt/slides/slide1.xml" Id="R139f7af65a294b84" /><Relationship Type="http://schemas.openxmlformats.org/officeDocument/2006/relationships/slide" Target="/ppt/slides/slide2.xml" Id="R8e01372750ba4725" /><Relationship Type="http://schemas.openxmlformats.org/officeDocument/2006/relationships/slide" Target="/ppt/slides/slide3.xml" Id="Rae10fb2059a44807" /><Relationship Type="http://schemas.openxmlformats.org/officeDocument/2006/relationships/slide" Target="/ppt/slides/slide4.xml" Id="R4b0c7115c778489f" /><Relationship Type="http://schemas.openxmlformats.org/officeDocument/2006/relationships/slide" Target="/ppt/slides/slide5.xml" Id="Rfaa92adb28324624" /><Relationship Type="http://schemas.openxmlformats.org/officeDocument/2006/relationships/slide" Target="/ppt/slides/slide6.xml" Id="R5b4cc6871fe94ba8" /><Relationship Type="http://schemas.openxmlformats.org/officeDocument/2006/relationships/slide" Target="/ppt/slides/slide7.xml" Id="R45a28dcb5f81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5acc71756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e1a58077402c" /><Relationship Type="http://schemas.openxmlformats.org/officeDocument/2006/relationships/theme" Target="/ppt/slideMasters/theme/theme1.xml" Id="R24dc0a287764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5e1a58077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3cc002002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679d1d112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716459786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265c9f17a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ddfaaf8b2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5921b749e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d1ea055a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TOANTO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TOANTO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5 105 444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Vik, Haukelivegen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