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e5a82b6f864e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249ea88f414526"/>
  </p:sldMasterIdLst>
  <p:sldIdLst>
    <p:sldId xmlns:r="http://schemas.openxmlformats.org/officeDocument/2006/relationships" id="256" r:id="R3da8bc0c45974a74"/>
    <p:sldId xmlns:r="http://schemas.openxmlformats.org/officeDocument/2006/relationships" id="257" r:id="Rd019abd6681448b3"/>
    <p:sldId xmlns:r="http://schemas.openxmlformats.org/officeDocument/2006/relationships" id="258" r:id="Rce304c8f54084bcb"/>
    <p:sldId xmlns:r="http://schemas.openxmlformats.org/officeDocument/2006/relationships" id="259" r:id="R87b48064a61c440b"/>
    <p:sldId xmlns:r="http://schemas.openxmlformats.org/officeDocument/2006/relationships" id="260" r:id="R50ccddec2f8a4504"/>
    <p:sldId xmlns:r="http://schemas.openxmlformats.org/officeDocument/2006/relationships" id="261" r:id="R9d0af17c612741ea"/>
    <p:sldId xmlns:r="http://schemas.openxmlformats.org/officeDocument/2006/relationships" id="262" r:id="Rcbe098a766484f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49ea88f414526" /><Relationship Type="http://schemas.openxmlformats.org/officeDocument/2006/relationships/slide" Target="/ppt/slides/slide1.xml" Id="R3da8bc0c45974a74" /><Relationship Type="http://schemas.openxmlformats.org/officeDocument/2006/relationships/slide" Target="/ppt/slides/slide2.xml" Id="Rd019abd6681448b3" /><Relationship Type="http://schemas.openxmlformats.org/officeDocument/2006/relationships/slide" Target="/ppt/slides/slide3.xml" Id="Rce304c8f54084bcb" /><Relationship Type="http://schemas.openxmlformats.org/officeDocument/2006/relationships/slide" Target="/ppt/slides/slide4.xml" Id="R87b48064a61c440b" /><Relationship Type="http://schemas.openxmlformats.org/officeDocument/2006/relationships/slide" Target="/ppt/slides/slide5.xml" Id="R50ccddec2f8a4504" /><Relationship Type="http://schemas.openxmlformats.org/officeDocument/2006/relationships/slide" Target="/ppt/slides/slide6.xml" Id="R9d0af17c612741ea" /><Relationship Type="http://schemas.openxmlformats.org/officeDocument/2006/relationships/slide" Target="/ppt/slides/slide7.xml" Id="Rcbe098a766484f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81f8e9a0c54a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7d9f8cf84423e" /><Relationship Type="http://schemas.openxmlformats.org/officeDocument/2006/relationships/theme" Target="/ppt/slideMasters/theme/theme1.xml" Id="R57d0306007d24a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47d9f8cf8442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e60813d32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bf2d5d80644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6293e15a748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1bceaf4e344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81c2abd114d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73952968141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c478402d3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HOLDING AS ble etablert [år] og holder til i Skollenborg.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PETTERSEN  –  70,5 %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PETTERSEN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 PETTERSEN  –  14,7 %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Skrubbmoen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3619 Skollenborg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989 260 235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 HOLDING AS</a:t>
            </a:r>
          </a:p>
        </p:txBody>
      </p:sp>
    </p:spTree>
  </p:cSld>
  <p:clrMapOvr>
    <a:masterClrMapping xmlns:a="http://schemas.openxmlformats.org/drawingml/2006/main"/>
  </p:clrMapOvr>
</p:sld>
</file>