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9c7e7de85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c990a8aeb4f42"/>
  </p:sldMasterIdLst>
  <p:sldIdLst>
    <p:sldId xmlns:r="http://schemas.openxmlformats.org/officeDocument/2006/relationships" id="256" r:id="R09418c5523924201"/>
    <p:sldId xmlns:r="http://schemas.openxmlformats.org/officeDocument/2006/relationships" id="257" r:id="R1f63db9faba84253"/>
    <p:sldId xmlns:r="http://schemas.openxmlformats.org/officeDocument/2006/relationships" id="258" r:id="Rdf58e6a0a36f4843"/>
    <p:sldId xmlns:r="http://schemas.openxmlformats.org/officeDocument/2006/relationships" id="259" r:id="Re6e11a2ca4704e8b"/>
    <p:sldId xmlns:r="http://schemas.openxmlformats.org/officeDocument/2006/relationships" id="260" r:id="R4c27442903224fff"/>
    <p:sldId xmlns:r="http://schemas.openxmlformats.org/officeDocument/2006/relationships" id="261" r:id="Rae2fdc66f7434b8e"/>
    <p:sldId xmlns:r="http://schemas.openxmlformats.org/officeDocument/2006/relationships" id="262" r:id="R8750367c4ee2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c990a8aeb4f42" /><Relationship Type="http://schemas.openxmlformats.org/officeDocument/2006/relationships/slide" Target="/ppt/slides/slide1.xml" Id="R09418c5523924201" /><Relationship Type="http://schemas.openxmlformats.org/officeDocument/2006/relationships/slide" Target="/ppt/slides/slide2.xml" Id="R1f63db9faba84253" /><Relationship Type="http://schemas.openxmlformats.org/officeDocument/2006/relationships/slide" Target="/ppt/slides/slide3.xml" Id="Rdf58e6a0a36f4843" /><Relationship Type="http://schemas.openxmlformats.org/officeDocument/2006/relationships/slide" Target="/ppt/slides/slide4.xml" Id="Re6e11a2ca4704e8b" /><Relationship Type="http://schemas.openxmlformats.org/officeDocument/2006/relationships/slide" Target="/ppt/slides/slide5.xml" Id="R4c27442903224fff" /><Relationship Type="http://schemas.openxmlformats.org/officeDocument/2006/relationships/slide" Target="/ppt/slides/slide6.xml" Id="Rae2fdc66f7434b8e" /><Relationship Type="http://schemas.openxmlformats.org/officeDocument/2006/relationships/slide" Target="/ppt/slides/slide7.xml" Id="R8750367c4ee2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6ab7ebe6d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6d5a455b54177" /><Relationship Type="http://schemas.openxmlformats.org/officeDocument/2006/relationships/theme" Target="/ppt/slideMasters/theme/theme1.xml" Id="Rcf30b24bb2be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6d5a455b5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0900acb87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fc0bb2e5e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da9423b44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6c348b156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b4cd42a9b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0049dd1804e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e93a7d9f7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JHA INVEST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19 980 374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HAUGERVÅG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Våganeset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