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87b29712fa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032fe2eb4482f"/>
  </p:sldMasterIdLst>
  <p:sldIdLst>
    <p:sldId xmlns:r="http://schemas.openxmlformats.org/officeDocument/2006/relationships" id="256" r:id="Rc738230787194f9f"/>
    <p:sldId xmlns:r="http://schemas.openxmlformats.org/officeDocument/2006/relationships" id="257" r:id="R687aa3aa3962400f"/>
    <p:sldId xmlns:r="http://schemas.openxmlformats.org/officeDocument/2006/relationships" id="258" r:id="R02371a5d16b742a6"/>
    <p:sldId xmlns:r="http://schemas.openxmlformats.org/officeDocument/2006/relationships" id="259" r:id="Re081e52af8ed419c"/>
    <p:sldId xmlns:r="http://schemas.openxmlformats.org/officeDocument/2006/relationships" id="260" r:id="Re753318a20424805"/>
    <p:sldId xmlns:r="http://schemas.openxmlformats.org/officeDocument/2006/relationships" id="261" r:id="Rdb3ae22ef5cf462e"/>
    <p:sldId xmlns:r="http://schemas.openxmlformats.org/officeDocument/2006/relationships" id="262" r:id="Raa1ac8626400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032fe2eb4482f" /><Relationship Type="http://schemas.openxmlformats.org/officeDocument/2006/relationships/slide" Target="/ppt/slides/slide1.xml" Id="Rc738230787194f9f" /><Relationship Type="http://schemas.openxmlformats.org/officeDocument/2006/relationships/slide" Target="/ppt/slides/slide2.xml" Id="R687aa3aa3962400f" /><Relationship Type="http://schemas.openxmlformats.org/officeDocument/2006/relationships/slide" Target="/ppt/slides/slide3.xml" Id="R02371a5d16b742a6" /><Relationship Type="http://schemas.openxmlformats.org/officeDocument/2006/relationships/slide" Target="/ppt/slides/slide4.xml" Id="Re081e52af8ed419c" /><Relationship Type="http://schemas.openxmlformats.org/officeDocument/2006/relationships/slide" Target="/ppt/slides/slide5.xml" Id="Re753318a20424805" /><Relationship Type="http://schemas.openxmlformats.org/officeDocument/2006/relationships/slide" Target="/ppt/slides/slide6.xml" Id="Rdb3ae22ef5cf462e" /><Relationship Type="http://schemas.openxmlformats.org/officeDocument/2006/relationships/slide" Target="/ppt/slides/slide7.xml" Id="Raa1ac8626400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827a7be06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b953417d84a4a" /><Relationship Type="http://schemas.openxmlformats.org/officeDocument/2006/relationships/theme" Target="/ppt/slideMasters/theme/theme1.xml" Id="Rbae8f94a8841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b953417d8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76cf1880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851bf15ea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47a576248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299d2b83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ef85fe45b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a2558575f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7d654a359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21 781 757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27 010 834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