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c0b2e0b98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e8d49d7ba4c9d"/>
  </p:sldMasterIdLst>
  <p:sldIdLst>
    <p:sldId xmlns:r="http://schemas.openxmlformats.org/officeDocument/2006/relationships" id="256" r:id="R4be49f6ac64d4ba5"/>
    <p:sldId xmlns:r="http://schemas.openxmlformats.org/officeDocument/2006/relationships" id="257" r:id="Rc0b944e885a746fb"/>
    <p:sldId xmlns:r="http://schemas.openxmlformats.org/officeDocument/2006/relationships" id="258" r:id="Rc62299acf73c4142"/>
    <p:sldId xmlns:r="http://schemas.openxmlformats.org/officeDocument/2006/relationships" id="259" r:id="Rf494d50cb36548a1"/>
    <p:sldId xmlns:r="http://schemas.openxmlformats.org/officeDocument/2006/relationships" id="260" r:id="Ra9354da330b647af"/>
    <p:sldId xmlns:r="http://schemas.openxmlformats.org/officeDocument/2006/relationships" id="261" r:id="R36a528ded7b94c3f"/>
    <p:sldId xmlns:r="http://schemas.openxmlformats.org/officeDocument/2006/relationships" id="262" r:id="R9d7c36202055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e8d49d7ba4c9d" /><Relationship Type="http://schemas.openxmlformats.org/officeDocument/2006/relationships/slide" Target="/ppt/slides/slide1.xml" Id="R4be49f6ac64d4ba5" /><Relationship Type="http://schemas.openxmlformats.org/officeDocument/2006/relationships/slide" Target="/ppt/slides/slide2.xml" Id="Rc0b944e885a746fb" /><Relationship Type="http://schemas.openxmlformats.org/officeDocument/2006/relationships/slide" Target="/ppt/slides/slide3.xml" Id="Rc62299acf73c4142" /><Relationship Type="http://schemas.openxmlformats.org/officeDocument/2006/relationships/slide" Target="/ppt/slides/slide4.xml" Id="Rf494d50cb36548a1" /><Relationship Type="http://schemas.openxmlformats.org/officeDocument/2006/relationships/slide" Target="/ppt/slides/slide5.xml" Id="Ra9354da330b647af" /><Relationship Type="http://schemas.openxmlformats.org/officeDocument/2006/relationships/slide" Target="/ppt/slides/slide6.xml" Id="R36a528ded7b94c3f" /><Relationship Type="http://schemas.openxmlformats.org/officeDocument/2006/relationships/slide" Target="/ppt/slides/slide7.xml" Id="R9d7c36202055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1c9a99fcd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c5bf778a43de" /><Relationship Type="http://schemas.openxmlformats.org/officeDocument/2006/relationships/theme" Target="/ppt/slideMasters/theme/theme1.xml" Id="R5d62226f8074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5c5bf778a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cdda24ea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1353d20c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d4c91ab68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dbc8fd63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a57a6356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31ff52f9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070e2697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DYSTOPIA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17 963 620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VALEUR BOTNEN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Botnen, Gustav Vigelands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27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