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73272d773e49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d3fa4214f84b11"/>
  </p:sldMasterIdLst>
  <p:sldIdLst>
    <p:sldId xmlns:r="http://schemas.openxmlformats.org/officeDocument/2006/relationships" id="256" r:id="R729296ef32434fb5"/>
    <p:sldId xmlns:r="http://schemas.openxmlformats.org/officeDocument/2006/relationships" id="257" r:id="R977fabc1d9884fba"/>
    <p:sldId xmlns:r="http://schemas.openxmlformats.org/officeDocument/2006/relationships" id="258" r:id="Rbe4f1f55dcad43ec"/>
    <p:sldId xmlns:r="http://schemas.openxmlformats.org/officeDocument/2006/relationships" id="259" r:id="Re1273bb1cbdb403f"/>
    <p:sldId xmlns:r="http://schemas.openxmlformats.org/officeDocument/2006/relationships" id="260" r:id="R92dda38f5a234f00"/>
    <p:sldId xmlns:r="http://schemas.openxmlformats.org/officeDocument/2006/relationships" id="261" r:id="Rfe6724f3f75e4fd7"/>
    <p:sldId xmlns:r="http://schemas.openxmlformats.org/officeDocument/2006/relationships" id="262" r:id="R70716a33408140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d3fa4214f84b11" /><Relationship Type="http://schemas.openxmlformats.org/officeDocument/2006/relationships/slide" Target="/ppt/slides/slide1.xml" Id="R729296ef32434fb5" /><Relationship Type="http://schemas.openxmlformats.org/officeDocument/2006/relationships/slide" Target="/ppt/slides/slide2.xml" Id="R977fabc1d9884fba" /><Relationship Type="http://schemas.openxmlformats.org/officeDocument/2006/relationships/slide" Target="/ppt/slides/slide3.xml" Id="Rbe4f1f55dcad43ec" /><Relationship Type="http://schemas.openxmlformats.org/officeDocument/2006/relationships/slide" Target="/ppt/slides/slide4.xml" Id="Re1273bb1cbdb403f" /><Relationship Type="http://schemas.openxmlformats.org/officeDocument/2006/relationships/slide" Target="/ppt/slides/slide5.xml" Id="R92dda38f5a234f00" /><Relationship Type="http://schemas.openxmlformats.org/officeDocument/2006/relationships/slide" Target="/ppt/slides/slide6.xml" Id="Rfe6724f3f75e4fd7" /><Relationship Type="http://schemas.openxmlformats.org/officeDocument/2006/relationships/slide" Target="/ppt/slides/slide7.xml" Id="R70716a33408140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9206d14e740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9ecd82aeb4b2b" /><Relationship Type="http://schemas.openxmlformats.org/officeDocument/2006/relationships/theme" Target="/ppt/slideMasters/theme/theme1.xml" Id="Rfffa2e67fe8540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e9ecd82aeb4b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54779950c40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e6cb73e5d45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5a7c120b847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1d666ecb544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93ab02db2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918b6a6fd4e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e785e3ce244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1 197 142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6 647 411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7 844 751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Sjølundvegen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dan@dinrevisjon.no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989 263 773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TROMSØ AS</a:t>
            </a:r>
          </a:p>
        </p:txBody>
      </p:sp>
    </p:spTree>
  </p:cSld>
  <p:clrMapOvr>
    <a:masterClrMapping xmlns:a="http://schemas.openxmlformats.org/drawingml/2006/main"/>
  </p:clrMapOvr>
</p:sld>
</file>