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3dda48912e40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39e659d813461e"/>
  </p:sldMasterIdLst>
  <p:sldIdLst>
    <p:sldId xmlns:r="http://schemas.openxmlformats.org/officeDocument/2006/relationships" id="256" r:id="R487b169d06544582"/>
    <p:sldId xmlns:r="http://schemas.openxmlformats.org/officeDocument/2006/relationships" id="257" r:id="Rfeed68dc66d74e65"/>
    <p:sldId xmlns:r="http://schemas.openxmlformats.org/officeDocument/2006/relationships" id="258" r:id="R479b91ccdcac4cab"/>
    <p:sldId xmlns:r="http://schemas.openxmlformats.org/officeDocument/2006/relationships" id="259" r:id="R18a22b86cc4a4ba7"/>
    <p:sldId xmlns:r="http://schemas.openxmlformats.org/officeDocument/2006/relationships" id="260" r:id="R93c80a68b84f402d"/>
    <p:sldId xmlns:r="http://schemas.openxmlformats.org/officeDocument/2006/relationships" id="261" r:id="R83fd4abf91b64e7e"/>
    <p:sldId xmlns:r="http://schemas.openxmlformats.org/officeDocument/2006/relationships" id="262" r:id="Rebb7035079244b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9e659d813461e" /><Relationship Type="http://schemas.openxmlformats.org/officeDocument/2006/relationships/slide" Target="/ppt/slides/slide1.xml" Id="R487b169d06544582" /><Relationship Type="http://schemas.openxmlformats.org/officeDocument/2006/relationships/slide" Target="/ppt/slides/slide2.xml" Id="Rfeed68dc66d74e65" /><Relationship Type="http://schemas.openxmlformats.org/officeDocument/2006/relationships/slide" Target="/ppt/slides/slide3.xml" Id="R479b91ccdcac4cab" /><Relationship Type="http://schemas.openxmlformats.org/officeDocument/2006/relationships/slide" Target="/ppt/slides/slide4.xml" Id="R18a22b86cc4a4ba7" /><Relationship Type="http://schemas.openxmlformats.org/officeDocument/2006/relationships/slide" Target="/ppt/slides/slide5.xml" Id="R93c80a68b84f402d" /><Relationship Type="http://schemas.openxmlformats.org/officeDocument/2006/relationships/slide" Target="/ppt/slides/slide6.xml" Id="R83fd4abf91b64e7e" /><Relationship Type="http://schemas.openxmlformats.org/officeDocument/2006/relationships/slide" Target="/ppt/slides/slide7.xml" Id="Rebb7035079244b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d6d778e884e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cb95360e44477" /><Relationship Type="http://schemas.openxmlformats.org/officeDocument/2006/relationships/theme" Target="/ppt/slideMasters/theme/theme1.xml" Id="R76174013566e48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6cb95360e444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66060fe9947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ffaae8ae74b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c4ed73aea4f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6a1c1297648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b0ecb60b446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6e1c4409941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72b47196544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RHN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RHN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3 445 746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3 398 276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3 056 634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40 300 521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40 321 535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Sjølystveien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989 264 311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