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cd7eae867c44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304d0cf9a9482a"/>
  </p:sldMasterIdLst>
  <p:sldIdLst>
    <p:sldId xmlns:r="http://schemas.openxmlformats.org/officeDocument/2006/relationships" id="256" r:id="R61ec8767c3254086"/>
    <p:sldId xmlns:r="http://schemas.openxmlformats.org/officeDocument/2006/relationships" id="257" r:id="R6ee82bc76dcd4fd7"/>
    <p:sldId xmlns:r="http://schemas.openxmlformats.org/officeDocument/2006/relationships" id="258" r:id="R7018fc6ab5294ab2"/>
    <p:sldId xmlns:r="http://schemas.openxmlformats.org/officeDocument/2006/relationships" id="259" r:id="R6e46733c67144269"/>
    <p:sldId xmlns:r="http://schemas.openxmlformats.org/officeDocument/2006/relationships" id="260" r:id="R7f4ebfcd37c649cc"/>
    <p:sldId xmlns:r="http://schemas.openxmlformats.org/officeDocument/2006/relationships" id="261" r:id="Ra1b003ecae914dbe"/>
    <p:sldId xmlns:r="http://schemas.openxmlformats.org/officeDocument/2006/relationships" id="262" r:id="Ra057d0e97ea948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304d0cf9a9482a" /><Relationship Type="http://schemas.openxmlformats.org/officeDocument/2006/relationships/slide" Target="/ppt/slides/slide1.xml" Id="R61ec8767c3254086" /><Relationship Type="http://schemas.openxmlformats.org/officeDocument/2006/relationships/slide" Target="/ppt/slides/slide2.xml" Id="R6ee82bc76dcd4fd7" /><Relationship Type="http://schemas.openxmlformats.org/officeDocument/2006/relationships/slide" Target="/ppt/slides/slide3.xml" Id="R7018fc6ab5294ab2" /><Relationship Type="http://schemas.openxmlformats.org/officeDocument/2006/relationships/slide" Target="/ppt/slides/slide4.xml" Id="R6e46733c67144269" /><Relationship Type="http://schemas.openxmlformats.org/officeDocument/2006/relationships/slide" Target="/ppt/slides/slide5.xml" Id="R7f4ebfcd37c649cc" /><Relationship Type="http://schemas.openxmlformats.org/officeDocument/2006/relationships/slide" Target="/ppt/slides/slide6.xml" Id="Ra1b003ecae914dbe" /><Relationship Type="http://schemas.openxmlformats.org/officeDocument/2006/relationships/slide" Target="/ppt/slides/slide7.xml" Id="Ra057d0e97ea948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8b586489d64b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c009ca4ce645d2" /><Relationship Type="http://schemas.openxmlformats.org/officeDocument/2006/relationships/theme" Target="/ppt/slideMasters/theme/theme1.xml" Id="R7b7f878729fa43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c009ca4ce645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f755e22784a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a567dfa4694e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d55d0131ee48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1c5a7077d4b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24d88fe5644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4def7924347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cf75ffff648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BAGLERGATEN 1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BAGLERGATEN 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BAGLERGATEN 1 HOLDING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BAGLERGATEN 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BAGLERGATEN 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BAGLERGATEN 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219 916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2 723 611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4 555 669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BAGLERGATEN 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BRUUSGAARD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BAGLERGATEN 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Langgate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3126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35 46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989 264 842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BAGLERGATEN 1 HOLDING AS</a:t>
            </a:r>
          </a:p>
        </p:txBody>
      </p:sp>
    </p:spTree>
  </p:cSld>
  <p:clrMapOvr>
    <a:masterClrMapping xmlns:a="http://schemas.openxmlformats.org/drawingml/2006/main"/>
  </p:clrMapOvr>
</p:sld>
</file>