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7bb8471f86426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d65ed3992054f72"/>
  </p:sldMasterIdLst>
  <p:sldIdLst>
    <p:sldId xmlns:r="http://schemas.openxmlformats.org/officeDocument/2006/relationships" id="256" r:id="R7a4f6bca2d14484a"/>
    <p:sldId xmlns:r="http://schemas.openxmlformats.org/officeDocument/2006/relationships" id="257" r:id="R040fa58c05f94a73"/>
    <p:sldId xmlns:r="http://schemas.openxmlformats.org/officeDocument/2006/relationships" id="258" r:id="Rd377634d71f14be8"/>
    <p:sldId xmlns:r="http://schemas.openxmlformats.org/officeDocument/2006/relationships" id="259" r:id="R9e4a0b7412024bb7"/>
    <p:sldId xmlns:r="http://schemas.openxmlformats.org/officeDocument/2006/relationships" id="260" r:id="R5191395e21ef4907"/>
    <p:sldId xmlns:r="http://schemas.openxmlformats.org/officeDocument/2006/relationships" id="261" r:id="Rfc7b92faf1d14599"/>
    <p:sldId xmlns:r="http://schemas.openxmlformats.org/officeDocument/2006/relationships" id="262" r:id="R4575f0cb952e4cb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65ed3992054f72" /><Relationship Type="http://schemas.openxmlformats.org/officeDocument/2006/relationships/slide" Target="/ppt/slides/slide1.xml" Id="R7a4f6bca2d14484a" /><Relationship Type="http://schemas.openxmlformats.org/officeDocument/2006/relationships/slide" Target="/ppt/slides/slide2.xml" Id="R040fa58c05f94a73" /><Relationship Type="http://schemas.openxmlformats.org/officeDocument/2006/relationships/slide" Target="/ppt/slides/slide3.xml" Id="Rd377634d71f14be8" /><Relationship Type="http://schemas.openxmlformats.org/officeDocument/2006/relationships/slide" Target="/ppt/slides/slide4.xml" Id="R9e4a0b7412024bb7" /><Relationship Type="http://schemas.openxmlformats.org/officeDocument/2006/relationships/slide" Target="/ppt/slides/slide5.xml" Id="R5191395e21ef4907" /><Relationship Type="http://schemas.openxmlformats.org/officeDocument/2006/relationships/slide" Target="/ppt/slides/slide6.xml" Id="Rfc7b92faf1d14599" /><Relationship Type="http://schemas.openxmlformats.org/officeDocument/2006/relationships/slide" Target="/ppt/slides/slide7.xml" Id="R4575f0cb952e4cb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738310922e448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dd687da9234def" /><Relationship Type="http://schemas.openxmlformats.org/officeDocument/2006/relationships/theme" Target="/ppt/slideMasters/theme/theme1.xml" Id="Rd2baf89eab0044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1dd687da9234d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290a885b63401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45aca1dbf7459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4f7dc0e696429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c7a7f061ba498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e59be55f064c8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9c5389c0b948e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04f634fa6b431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THE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THE INVEST AS ble etablert [år] og holder til i Vøyenenga.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−2 767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2 313 038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2 932 673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4 606 252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 WOLFF HERNÆS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Butterudveien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1339 Vøyenenga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989 265 261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 INVEST AS</a:t>
            </a:r>
          </a:p>
        </p:txBody>
      </p:sp>
    </p:spTree>
  </p:cSld>
  <p:clrMapOvr>
    <a:masterClrMapping xmlns:a="http://schemas.openxmlformats.org/drawingml/2006/main"/>
  </p:clrMapOvr>
</p:sld>
</file>