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4eb19ff5b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bab7134d3489e"/>
  </p:sldMasterIdLst>
  <p:sldIdLst>
    <p:sldId xmlns:r="http://schemas.openxmlformats.org/officeDocument/2006/relationships" id="256" r:id="R8ff4f96f15964abf"/>
    <p:sldId xmlns:r="http://schemas.openxmlformats.org/officeDocument/2006/relationships" id="257" r:id="R9a16ea3292e3422a"/>
    <p:sldId xmlns:r="http://schemas.openxmlformats.org/officeDocument/2006/relationships" id="258" r:id="Rbdeef89bcfb74f4f"/>
    <p:sldId xmlns:r="http://schemas.openxmlformats.org/officeDocument/2006/relationships" id="259" r:id="R13c4c841d7fe4d02"/>
    <p:sldId xmlns:r="http://schemas.openxmlformats.org/officeDocument/2006/relationships" id="260" r:id="Rb55f72dc906347f2"/>
    <p:sldId xmlns:r="http://schemas.openxmlformats.org/officeDocument/2006/relationships" id="261" r:id="R401ddd2797ed43d4"/>
    <p:sldId xmlns:r="http://schemas.openxmlformats.org/officeDocument/2006/relationships" id="262" r:id="R7dcae7ac5891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bab7134d3489e" /><Relationship Type="http://schemas.openxmlformats.org/officeDocument/2006/relationships/slide" Target="/ppt/slides/slide1.xml" Id="R8ff4f96f15964abf" /><Relationship Type="http://schemas.openxmlformats.org/officeDocument/2006/relationships/slide" Target="/ppt/slides/slide2.xml" Id="R9a16ea3292e3422a" /><Relationship Type="http://schemas.openxmlformats.org/officeDocument/2006/relationships/slide" Target="/ppt/slides/slide3.xml" Id="Rbdeef89bcfb74f4f" /><Relationship Type="http://schemas.openxmlformats.org/officeDocument/2006/relationships/slide" Target="/ppt/slides/slide4.xml" Id="R13c4c841d7fe4d02" /><Relationship Type="http://schemas.openxmlformats.org/officeDocument/2006/relationships/slide" Target="/ppt/slides/slide5.xml" Id="Rb55f72dc906347f2" /><Relationship Type="http://schemas.openxmlformats.org/officeDocument/2006/relationships/slide" Target="/ppt/slides/slide6.xml" Id="R401ddd2797ed43d4" /><Relationship Type="http://schemas.openxmlformats.org/officeDocument/2006/relationships/slide" Target="/ppt/slides/slide7.xml" Id="R7dcae7ac5891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cd2617e14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56e744644cc4" /><Relationship Type="http://schemas.openxmlformats.org/officeDocument/2006/relationships/theme" Target="/ppt/slideMasters/theme/theme1.xml" Id="R56d347c0a428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356e74464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35b49834c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74c1fd9d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c8fcb8b4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3ebf3f7e5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f348eef9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3e38aa59d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d2a3d28f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LØKKEN-INVEST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LØKKEN-INVEST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1 733 843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9 802 605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10 420 714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TORE 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Prestegårdsskogen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44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LØKKEN-INVEST AS</a:t>
            </a:r>
          </a:p>
        </p:txBody>
      </p:sp>
    </p:spTree>
  </p:cSld>
  <p:clrMapOvr>
    <a:masterClrMapping xmlns:a="http://schemas.openxmlformats.org/drawingml/2006/main"/>
  </p:clrMapOvr>
</p:sld>
</file>