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8ae9f698f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8bb52c3fe43c9"/>
  </p:sldMasterIdLst>
  <p:sldIdLst>
    <p:sldId xmlns:r="http://schemas.openxmlformats.org/officeDocument/2006/relationships" id="256" r:id="R4af69386eec54624"/>
    <p:sldId xmlns:r="http://schemas.openxmlformats.org/officeDocument/2006/relationships" id="257" r:id="R4029a894a6164abc"/>
    <p:sldId xmlns:r="http://schemas.openxmlformats.org/officeDocument/2006/relationships" id="258" r:id="R9395ee77e99249bb"/>
    <p:sldId xmlns:r="http://schemas.openxmlformats.org/officeDocument/2006/relationships" id="259" r:id="R6f4456fba19843dc"/>
    <p:sldId xmlns:r="http://schemas.openxmlformats.org/officeDocument/2006/relationships" id="260" r:id="R6ba98bd6df0e4604"/>
    <p:sldId xmlns:r="http://schemas.openxmlformats.org/officeDocument/2006/relationships" id="261" r:id="R1e2c72f063704025"/>
    <p:sldId xmlns:r="http://schemas.openxmlformats.org/officeDocument/2006/relationships" id="262" r:id="Rf2bd76a787bf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8bb52c3fe43c9" /><Relationship Type="http://schemas.openxmlformats.org/officeDocument/2006/relationships/slide" Target="/ppt/slides/slide1.xml" Id="R4af69386eec54624" /><Relationship Type="http://schemas.openxmlformats.org/officeDocument/2006/relationships/slide" Target="/ppt/slides/slide2.xml" Id="R4029a894a6164abc" /><Relationship Type="http://schemas.openxmlformats.org/officeDocument/2006/relationships/slide" Target="/ppt/slides/slide3.xml" Id="R9395ee77e99249bb" /><Relationship Type="http://schemas.openxmlformats.org/officeDocument/2006/relationships/slide" Target="/ppt/slides/slide4.xml" Id="R6f4456fba19843dc" /><Relationship Type="http://schemas.openxmlformats.org/officeDocument/2006/relationships/slide" Target="/ppt/slides/slide5.xml" Id="R6ba98bd6df0e4604" /><Relationship Type="http://schemas.openxmlformats.org/officeDocument/2006/relationships/slide" Target="/ppt/slides/slide6.xml" Id="R1e2c72f063704025" /><Relationship Type="http://schemas.openxmlformats.org/officeDocument/2006/relationships/slide" Target="/ppt/slides/slide7.xml" Id="Rf2bd76a787bf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42be5a739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fae4bcde4b86" /><Relationship Type="http://schemas.openxmlformats.org/officeDocument/2006/relationships/theme" Target="/ppt/slideMasters/theme/theme1.xml" Id="R97f675835a08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efae4bcde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94c2079d3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4721bcdb0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607286cf246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fdc31f2f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3be1fa380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4ff1fd562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82769e79a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GUNTVEDT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GUNTVEDT HOLDING AS ble etablert [år] og holder til i 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10 687 546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139 912 709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141 386 621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CARLA BEATRIZ LIBERATO GUNTVEDT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7818 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989 266 470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GUNTVEDT HOLDING AS</a:t>
            </a:r>
          </a:p>
        </p:txBody>
      </p:sp>
    </p:spTree>
  </p:cSld>
  <p:clrMapOvr>
    <a:masterClrMapping xmlns:a="http://schemas.openxmlformats.org/drawingml/2006/main"/>
  </p:clrMapOvr>
</p:sld>
</file>