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de82d51e6840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8bdd0f8244815"/>
  </p:sldMasterIdLst>
  <p:sldIdLst>
    <p:sldId xmlns:r="http://schemas.openxmlformats.org/officeDocument/2006/relationships" id="256" r:id="R6c36067a8a8f43ea"/>
    <p:sldId xmlns:r="http://schemas.openxmlformats.org/officeDocument/2006/relationships" id="257" r:id="R3045c8573e214cb2"/>
    <p:sldId xmlns:r="http://schemas.openxmlformats.org/officeDocument/2006/relationships" id="258" r:id="R7b0e9a6c78ab4529"/>
    <p:sldId xmlns:r="http://schemas.openxmlformats.org/officeDocument/2006/relationships" id="259" r:id="R9dfc769ea19f4960"/>
    <p:sldId xmlns:r="http://schemas.openxmlformats.org/officeDocument/2006/relationships" id="260" r:id="Rbbba22cef0784885"/>
    <p:sldId xmlns:r="http://schemas.openxmlformats.org/officeDocument/2006/relationships" id="261" r:id="Rc8c290d7266f4127"/>
    <p:sldId xmlns:r="http://schemas.openxmlformats.org/officeDocument/2006/relationships" id="262" r:id="R7305c16fc639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8bdd0f8244815" /><Relationship Type="http://schemas.openxmlformats.org/officeDocument/2006/relationships/slide" Target="/ppt/slides/slide1.xml" Id="R6c36067a8a8f43ea" /><Relationship Type="http://schemas.openxmlformats.org/officeDocument/2006/relationships/slide" Target="/ppt/slides/slide2.xml" Id="R3045c8573e214cb2" /><Relationship Type="http://schemas.openxmlformats.org/officeDocument/2006/relationships/slide" Target="/ppt/slides/slide3.xml" Id="R7b0e9a6c78ab4529" /><Relationship Type="http://schemas.openxmlformats.org/officeDocument/2006/relationships/slide" Target="/ppt/slides/slide4.xml" Id="R9dfc769ea19f4960" /><Relationship Type="http://schemas.openxmlformats.org/officeDocument/2006/relationships/slide" Target="/ppt/slides/slide5.xml" Id="Rbbba22cef0784885" /><Relationship Type="http://schemas.openxmlformats.org/officeDocument/2006/relationships/slide" Target="/ppt/slides/slide6.xml" Id="Rc8c290d7266f4127" /><Relationship Type="http://schemas.openxmlformats.org/officeDocument/2006/relationships/slide" Target="/ppt/slides/slide7.xml" Id="R7305c16fc639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950cf9b2e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cc8ac1be943be" /><Relationship Type="http://schemas.openxmlformats.org/officeDocument/2006/relationships/theme" Target="/ppt/slideMasters/theme/theme1.xml" Id="Rc9672d7e847a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5cc8ac1be9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2a98d2e1c4a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ecd7020a649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258b0b3f049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a7d6a0e57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0e62a06fc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eb4f81c7c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ccebd3a7940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FONTURA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FONTURA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213 566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−3 840 524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29 399 237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147 843 910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148 677 869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ERIK FON  –  79,9 %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SÆLØR FON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OMRE FON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989 267 183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FONTURA AS</a:t>
            </a:r>
          </a:p>
        </p:txBody>
      </p:sp>
    </p:spTree>
  </p:cSld>
  <p:clrMapOvr>
    <a:masterClrMapping xmlns:a="http://schemas.openxmlformats.org/drawingml/2006/main"/>
  </p:clrMapOvr>
</p:sld>
</file>