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e3aa104e4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98f924d274661"/>
  </p:sldMasterIdLst>
  <p:sldIdLst>
    <p:sldId xmlns:r="http://schemas.openxmlformats.org/officeDocument/2006/relationships" id="256" r:id="R4553302983024412"/>
    <p:sldId xmlns:r="http://schemas.openxmlformats.org/officeDocument/2006/relationships" id="257" r:id="Raf7e664fdbd744d9"/>
    <p:sldId xmlns:r="http://schemas.openxmlformats.org/officeDocument/2006/relationships" id="258" r:id="R4c1a113069fd4418"/>
    <p:sldId xmlns:r="http://schemas.openxmlformats.org/officeDocument/2006/relationships" id="259" r:id="Rb4e98a694ab94da7"/>
    <p:sldId xmlns:r="http://schemas.openxmlformats.org/officeDocument/2006/relationships" id="260" r:id="R8f58ae3fa5d14eab"/>
    <p:sldId xmlns:r="http://schemas.openxmlformats.org/officeDocument/2006/relationships" id="261" r:id="R1d4c97539d044d14"/>
    <p:sldId xmlns:r="http://schemas.openxmlformats.org/officeDocument/2006/relationships" id="262" r:id="R7d229e7a8da2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98f924d274661" /><Relationship Type="http://schemas.openxmlformats.org/officeDocument/2006/relationships/slide" Target="/ppt/slides/slide1.xml" Id="R4553302983024412" /><Relationship Type="http://schemas.openxmlformats.org/officeDocument/2006/relationships/slide" Target="/ppt/slides/slide2.xml" Id="Raf7e664fdbd744d9" /><Relationship Type="http://schemas.openxmlformats.org/officeDocument/2006/relationships/slide" Target="/ppt/slides/slide3.xml" Id="R4c1a113069fd4418" /><Relationship Type="http://schemas.openxmlformats.org/officeDocument/2006/relationships/slide" Target="/ppt/slides/slide4.xml" Id="Rb4e98a694ab94da7" /><Relationship Type="http://schemas.openxmlformats.org/officeDocument/2006/relationships/slide" Target="/ppt/slides/slide5.xml" Id="R8f58ae3fa5d14eab" /><Relationship Type="http://schemas.openxmlformats.org/officeDocument/2006/relationships/slide" Target="/ppt/slides/slide6.xml" Id="R1d4c97539d044d14" /><Relationship Type="http://schemas.openxmlformats.org/officeDocument/2006/relationships/slide" Target="/ppt/slides/slide7.xml" Id="R7d229e7a8da2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c2aecfc5b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90f226eb4686" /><Relationship Type="http://schemas.openxmlformats.org/officeDocument/2006/relationships/theme" Target="/ppt/slideMasters/theme/theme1.xml" Id="Rc965a7ed76be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090f226eb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3acdbbe6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e7e17aae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8974dcdc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d476f78c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f72724ee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682a8198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72377acc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−2 084 745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Delta Regnskap og Lønn AS, Grefsenkollveien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