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181e65f71f44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fbece9470245e6"/>
  </p:sldMasterIdLst>
  <p:sldIdLst>
    <p:sldId xmlns:r="http://schemas.openxmlformats.org/officeDocument/2006/relationships" id="256" r:id="Rfa73386790ef4a53"/>
    <p:sldId xmlns:r="http://schemas.openxmlformats.org/officeDocument/2006/relationships" id="257" r:id="R79b96f413a3749f4"/>
    <p:sldId xmlns:r="http://schemas.openxmlformats.org/officeDocument/2006/relationships" id="258" r:id="Rdfb8d006ec334389"/>
    <p:sldId xmlns:r="http://schemas.openxmlformats.org/officeDocument/2006/relationships" id="259" r:id="R70b27cfbd8964fa1"/>
    <p:sldId xmlns:r="http://schemas.openxmlformats.org/officeDocument/2006/relationships" id="260" r:id="Ra9b7800a9ade4fb6"/>
    <p:sldId xmlns:r="http://schemas.openxmlformats.org/officeDocument/2006/relationships" id="261" r:id="Rb130a5bf26dc4f77"/>
    <p:sldId xmlns:r="http://schemas.openxmlformats.org/officeDocument/2006/relationships" id="262" r:id="R0b634bfd2d7943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bece9470245e6" /><Relationship Type="http://schemas.openxmlformats.org/officeDocument/2006/relationships/slide" Target="/ppt/slides/slide1.xml" Id="Rfa73386790ef4a53" /><Relationship Type="http://schemas.openxmlformats.org/officeDocument/2006/relationships/slide" Target="/ppt/slides/slide2.xml" Id="R79b96f413a3749f4" /><Relationship Type="http://schemas.openxmlformats.org/officeDocument/2006/relationships/slide" Target="/ppt/slides/slide3.xml" Id="Rdfb8d006ec334389" /><Relationship Type="http://schemas.openxmlformats.org/officeDocument/2006/relationships/slide" Target="/ppt/slides/slide4.xml" Id="R70b27cfbd8964fa1" /><Relationship Type="http://schemas.openxmlformats.org/officeDocument/2006/relationships/slide" Target="/ppt/slides/slide5.xml" Id="Ra9b7800a9ade4fb6" /><Relationship Type="http://schemas.openxmlformats.org/officeDocument/2006/relationships/slide" Target="/ppt/slides/slide6.xml" Id="Rb130a5bf26dc4f77" /><Relationship Type="http://schemas.openxmlformats.org/officeDocument/2006/relationships/slide" Target="/ppt/slides/slide7.xml" Id="R0b634bfd2d7943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4cf34241a48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5a6433f0d4011" /><Relationship Type="http://schemas.openxmlformats.org/officeDocument/2006/relationships/theme" Target="/ppt/slideMasters/theme/theme1.xml" Id="R72d2c42a5987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c5a6433f0d40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8d2e8391642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2b6136e9a42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865dcaa454b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28bed888247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b840d03ff48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a8d66c84943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1fa672dd94e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VARHAUG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VARHAUG HOLDING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5 115 801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47 599 259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48 239 696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VARHAUG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