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a43d9979f746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503960592f4b3f"/>
  </p:sldMasterIdLst>
  <p:sldIdLst>
    <p:sldId xmlns:r="http://schemas.openxmlformats.org/officeDocument/2006/relationships" id="256" r:id="R78f4b0ba2c1549ea"/>
    <p:sldId xmlns:r="http://schemas.openxmlformats.org/officeDocument/2006/relationships" id="257" r:id="R4d39817ae5a84861"/>
    <p:sldId xmlns:r="http://schemas.openxmlformats.org/officeDocument/2006/relationships" id="258" r:id="R5a39243b5d4a4e88"/>
    <p:sldId xmlns:r="http://schemas.openxmlformats.org/officeDocument/2006/relationships" id="259" r:id="Rdfcc8fc2ced94a6e"/>
    <p:sldId xmlns:r="http://schemas.openxmlformats.org/officeDocument/2006/relationships" id="260" r:id="R08cf7c351a764002"/>
    <p:sldId xmlns:r="http://schemas.openxmlformats.org/officeDocument/2006/relationships" id="261" r:id="R218879d4deca48dd"/>
    <p:sldId xmlns:r="http://schemas.openxmlformats.org/officeDocument/2006/relationships" id="262" r:id="R80a2bd22d9d942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03960592f4b3f" /><Relationship Type="http://schemas.openxmlformats.org/officeDocument/2006/relationships/slide" Target="/ppt/slides/slide1.xml" Id="R78f4b0ba2c1549ea" /><Relationship Type="http://schemas.openxmlformats.org/officeDocument/2006/relationships/slide" Target="/ppt/slides/slide2.xml" Id="R4d39817ae5a84861" /><Relationship Type="http://schemas.openxmlformats.org/officeDocument/2006/relationships/slide" Target="/ppt/slides/slide3.xml" Id="R5a39243b5d4a4e88" /><Relationship Type="http://schemas.openxmlformats.org/officeDocument/2006/relationships/slide" Target="/ppt/slides/slide4.xml" Id="Rdfcc8fc2ced94a6e" /><Relationship Type="http://schemas.openxmlformats.org/officeDocument/2006/relationships/slide" Target="/ppt/slides/slide5.xml" Id="R08cf7c351a764002" /><Relationship Type="http://schemas.openxmlformats.org/officeDocument/2006/relationships/slide" Target="/ppt/slides/slide6.xml" Id="R218879d4deca48dd" /><Relationship Type="http://schemas.openxmlformats.org/officeDocument/2006/relationships/slide" Target="/ppt/slides/slide7.xml" Id="R80a2bd22d9d942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79bd6ff9346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3a7fe46d04879" /><Relationship Type="http://schemas.openxmlformats.org/officeDocument/2006/relationships/theme" Target="/ppt/slideMasters/theme/theme1.xml" Id="R57d64764139c4c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83a7fe46d048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eb6cb1aae45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c80a581de4b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e67a49e4049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4b9304c9c4d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d2e8b5a5749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a897ce62341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4b920e76d4d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−371 105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6 179 362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59 307 172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63 921 820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ESTEN LØKKEBAKKEN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 CAPITAL AS</a:t>
            </a:r>
          </a:p>
        </p:txBody>
      </p:sp>
    </p:spTree>
  </p:cSld>
  <p:clrMapOvr>
    <a:masterClrMapping xmlns:a="http://schemas.openxmlformats.org/drawingml/2006/main"/>
  </p:clrMapOvr>
</p:sld>
</file>