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0888ae5d0742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db4de7a6404945"/>
  </p:sldMasterIdLst>
  <p:sldIdLst>
    <p:sldId xmlns:r="http://schemas.openxmlformats.org/officeDocument/2006/relationships" id="256" r:id="R8c0c399ee97e408e"/>
    <p:sldId xmlns:r="http://schemas.openxmlformats.org/officeDocument/2006/relationships" id="257" r:id="R908da4276af848ec"/>
    <p:sldId xmlns:r="http://schemas.openxmlformats.org/officeDocument/2006/relationships" id="258" r:id="R8428a92a95c3446f"/>
    <p:sldId xmlns:r="http://schemas.openxmlformats.org/officeDocument/2006/relationships" id="259" r:id="R8657aac4725148d5"/>
    <p:sldId xmlns:r="http://schemas.openxmlformats.org/officeDocument/2006/relationships" id="260" r:id="Rf0664b20959c49ed"/>
    <p:sldId xmlns:r="http://schemas.openxmlformats.org/officeDocument/2006/relationships" id="261" r:id="Rb7a7bbff368f4bfa"/>
    <p:sldId xmlns:r="http://schemas.openxmlformats.org/officeDocument/2006/relationships" id="262" r:id="R400f5fa7660043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b4de7a6404945" /><Relationship Type="http://schemas.openxmlformats.org/officeDocument/2006/relationships/slide" Target="/ppt/slides/slide1.xml" Id="R8c0c399ee97e408e" /><Relationship Type="http://schemas.openxmlformats.org/officeDocument/2006/relationships/slide" Target="/ppt/slides/slide2.xml" Id="R908da4276af848ec" /><Relationship Type="http://schemas.openxmlformats.org/officeDocument/2006/relationships/slide" Target="/ppt/slides/slide3.xml" Id="R8428a92a95c3446f" /><Relationship Type="http://schemas.openxmlformats.org/officeDocument/2006/relationships/slide" Target="/ppt/slides/slide4.xml" Id="R8657aac4725148d5" /><Relationship Type="http://schemas.openxmlformats.org/officeDocument/2006/relationships/slide" Target="/ppt/slides/slide5.xml" Id="Rf0664b20959c49ed" /><Relationship Type="http://schemas.openxmlformats.org/officeDocument/2006/relationships/slide" Target="/ppt/slides/slide6.xml" Id="Rb7a7bbff368f4bfa" /><Relationship Type="http://schemas.openxmlformats.org/officeDocument/2006/relationships/slide" Target="/ppt/slides/slide7.xml" Id="R400f5fa7660043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ead22cce943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e67c225744e71" /><Relationship Type="http://schemas.openxmlformats.org/officeDocument/2006/relationships/theme" Target="/ppt/slideMasters/theme/theme1.xml" Id="R7297a0f3240340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0e67c22574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9d48150394b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fd20999544d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8f9b9237e4c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1cdff61be49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ed1a6ef6348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c51495ce14f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a7a8b825147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DECISION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DECISION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11 189 320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50 590 018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65 956 779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KÅRE NESSET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KÅRE NESSET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Operagata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