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9b85f4a3d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4693eb2b64197"/>
  </p:sldMasterIdLst>
  <p:sldIdLst>
    <p:sldId xmlns:r="http://schemas.openxmlformats.org/officeDocument/2006/relationships" id="256" r:id="Rdb3c3356b24d4c40"/>
    <p:sldId xmlns:r="http://schemas.openxmlformats.org/officeDocument/2006/relationships" id="257" r:id="Rc99430b58d02455e"/>
    <p:sldId xmlns:r="http://schemas.openxmlformats.org/officeDocument/2006/relationships" id="258" r:id="R3d0ef3e7d65d4998"/>
    <p:sldId xmlns:r="http://schemas.openxmlformats.org/officeDocument/2006/relationships" id="259" r:id="R0814bade90bc43f4"/>
    <p:sldId xmlns:r="http://schemas.openxmlformats.org/officeDocument/2006/relationships" id="260" r:id="R340c2edbc58a41bf"/>
    <p:sldId xmlns:r="http://schemas.openxmlformats.org/officeDocument/2006/relationships" id="261" r:id="Rc92315e64aa64cfd"/>
    <p:sldId xmlns:r="http://schemas.openxmlformats.org/officeDocument/2006/relationships" id="262" r:id="R5bfeeb62ff1b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4693eb2b64197" /><Relationship Type="http://schemas.openxmlformats.org/officeDocument/2006/relationships/slide" Target="/ppt/slides/slide1.xml" Id="Rdb3c3356b24d4c40" /><Relationship Type="http://schemas.openxmlformats.org/officeDocument/2006/relationships/slide" Target="/ppt/slides/slide2.xml" Id="Rc99430b58d02455e" /><Relationship Type="http://schemas.openxmlformats.org/officeDocument/2006/relationships/slide" Target="/ppt/slides/slide3.xml" Id="R3d0ef3e7d65d4998" /><Relationship Type="http://schemas.openxmlformats.org/officeDocument/2006/relationships/slide" Target="/ppt/slides/slide4.xml" Id="R0814bade90bc43f4" /><Relationship Type="http://schemas.openxmlformats.org/officeDocument/2006/relationships/slide" Target="/ppt/slides/slide5.xml" Id="R340c2edbc58a41bf" /><Relationship Type="http://schemas.openxmlformats.org/officeDocument/2006/relationships/slide" Target="/ppt/slides/slide6.xml" Id="Rc92315e64aa64cfd" /><Relationship Type="http://schemas.openxmlformats.org/officeDocument/2006/relationships/slide" Target="/ppt/slides/slide7.xml" Id="R5bfeeb62ff1b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db3df33f3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6a3122f948ce" /><Relationship Type="http://schemas.openxmlformats.org/officeDocument/2006/relationships/theme" Target="/ppt/slideMasters/theme/theme1.xml" Id="R0aa92319ec14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36a3122f9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cbc24a63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80f188c8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650807e5f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00c7e92f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bd8aa45c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19834b52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eb6857b16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19 023 781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JKE HOLDING AS</a:t>
            </a:r>
          </a:p>
        </p:txBody>
      </p:sp>
    </p:spTree>
  </p:cSld>
  <p:clrMapOvr>
    <a:masterClrMapping xmlns:a="http://schemas.openxmlformats.org/drawingml/2006/main"/>
  </p:clrMapOvr>
</p:sld>
</file>