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0112d792214b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c14a6048b24ef8"/>
  </p:sldMasterIdLst>
  <p:sldIdLst>
    <p:sldId xmlns:r="http://schemas.openxmlformats.org/officeDocument/2006/relationships" id="256" r:id="Rc295fed267de4f09"/>
    <p:sldId xmlns:r="http://schemas.openxmlformats.org/officeDocument/2006/relationships" id="257" r:id="Raffc345e3b5642fa"/>
    <p:sldId xmlns:r="http://schemas.openxmlformats.org/officeDocument/2006/relationships" id="258" r:id="Raf3433ebb2e047ab"/>
    <p:sldId xmlns:r="http://schemas.openxmlformats.org/officeDocument/2006/relationships" id="259" r:id="Rc922c2a1b17d426c"/>
    <p:sldId xmlns:r="http://schemas.openxmlformats.org/officeDocument/2006/relationships" id="260" r:id="Rd008743e7e734cbe"/>
    <p:sldId xmlns:r="http://schemas.openxmlformats.org/officeDocument/2006/relationships" id="261" r:id="Rdc9caec591cb4f36"/>
    <p:sldId xmlns:r="http://schemas.openxmlformats.org/officeDocument/2006/relationships" id="262" r:id="Rc8b84f548e3c4a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c14a6048b24ef8" /><Relationship Type="http://schemas.openxmlformats.org/officeDocument/2006/relationships/slide" Target="/ppt/slides/slide1.xml" Id="Rc295fed267de4f09" /><Relationship Type="http://schemas.openxmlformats.org/officeDocument/2006/relationships/slide" Target="/ppt/slides/slide2.xml" Id="Raffc345e3b5642fa" /><Relationship Type="http://schemas.openxmlformats.org/officeDocument/2006/relationships/slide" Target="/ppt/slides/slide3.xml" Id="Raf3433ebb2e047ab" /><Relationship Type="http://schemas.openxmlformats.org/officeDocument/2006/relationships/slide" Target="/ppt/slides/slide4.xml" Id="Rc922c2a1b17d426c" /><Relationship Type="http://schemas.openxmlformats.org/officeDocument/2006/relationships/slide" Target="/ppt/slides/slide5.xml" Id="Rd008743e7e734cbe" /><Relationship Type="http://schemas.openxmlformats.org/officeDocument/2006/relationships/slide" Target="/ppt/slides/slide6.xml" Id="Rdc9caec591cb4f36" /><Relationship Type="http://schemas.openxmlformats.org/officeDocument/2006/relationships/slide" Target="/ppt/slides/slide7.xml" Id="Rc8b84f548e3c4a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dc3a65eedc42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4758e6d4541ff" /><Relationship Type="http://schemas.openxmlformats.org/officeDocument/2006/relationships/theme" Target="/ppt/slideMasters/theme/theme1.xml" Id="R38630803edad46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c4758e6d4541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f9e3a087849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4c89b412e47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92e153cfc4d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9c2f424c54c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6de5b3a9b48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f5be3b0cf44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f3827a2df43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GULLHAUG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GULLHAUG INVEST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−2 170 701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1 498 995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Lillehagveien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ster@broadpark.no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989 276 204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